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BA5138-298F-4A2C-94FD-D01D490F47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9329A07-DC5E-40E4-986F-5CEE840D16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406283-3175-4154-9018-05D386F67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349766-A0E6-45BD-B661-A6B5B0817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84800C-B7B1-45C0-A041-C58CEC2E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103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6EB461-2683-43D7-8CA4-09CCED0E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E1B9DB-75C7-459E-B491-CB36845BB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F80160-AB58-43DF-8D71-8FCF12BAD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0F195E-8D1F-4F77-AF37-999AD8284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747305-6D48-463F-9324-E64E2688D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22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E10A74-4B46-44D4-AA52-46C07E7E7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B8E6B86-5AE1-42E7-9A56-CC4F43591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6F7705-2E7D-42A0-A5E4-D05620822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A3BD8B-487B-4686-A6FC-816B46959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46AF233-9794-4645-B7AE-8625E495F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313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C7043B-B955-4392-9434-F34313234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0929CCE-8B69-49ED-A74C-3581821C7A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639CEF8-024B-44C8-B432-BE0D62F60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901DCBC-ACEA-45F7-B249-45689DF9A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5D3015B-ADDE-4E1D-8F07-6D7619BBA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D871F5C-C14A-438F-92CA-AB3B37E51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6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08CB59-CE6D-4CAE-A2DE-7B7C4C301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3CBD26B-802D-4E16-8C1C-4546474E8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D5FF7A6-151D-40D9-ABAE-AD4349636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7AD483F-C8A3-41DF-8D92-15DCEA814B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D894D67-77CE-4FE2-AEB2-A7BE61463E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40414B3-B57F-4CFE-8EE5-175E9BF53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CEE4623-A1DE-4EA7-88C1-8D69436DE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91CAEDC-94B4-42AB-BEBC-CCA66AE6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8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13D11A-F214-489E-B90F-7A502562B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DA911FE-A465-460D-995A-142EB318C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D9CC521-E5E4-4041-9400-728188B5F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213BFAE-4581-4624-AD3A-2E8A05353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08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8063A6-8458-4FD0-AE4D-D66E96BBD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CE667A0-3F51-4016-9883-86DAE6A5C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2732B47-9611-4C7D-8F17-F3C97114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37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A01D35-326C-4C4D-9242-094BC3AC7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DCBD6E9-04C2-40BC-99CD-AED31A7F9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6410C58-1C94-4938-A4B0-5C89C340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E22E294-8C36-4B56-A15A-3E15C4FB0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7F9FDFB-24B6-407C-9403-3ACF87C3A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81251BA-921C-4951-A63B-4B239707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29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93595D-3BF4-47B4-A896-C16BC013A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D78B08F-B108-4FF8-A7AA-2C3E83A0FA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464B1D-FFD3-45AE-8928-A6E52DB9CC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EA65693-D558-4FB1-B794-BEAEF9EF5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D9B457-C8DB-41DB-9AA0-932585FD2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5E4528E-F35B-4D4D-9229-064E810DF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36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A0CB49-F845-49FD-A77D-2B8A8F402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4F10CA0-AA36-4ACF-964B-1A005DB087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006EA62-F603-43FF-9BE2-3D9354B9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83988A4-C202-45FE-8F1F-4341C79FF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EE4097-73A1-495B-BA5A-4DDA1A98C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508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267E4A8-5145-4428-8D5F-5123040108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8040388-2BAD-40CE-BAB7-F5F443C9CC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D43C3A-3457-48A1-947C-6CFE2A3F8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58D991-7DAE-4604-961A-C227E1D69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5505A4-3541-472A-9B1A-F8ADA6023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79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9211757-6736-410B-A120-8C6FF529D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BEBB892-6C69-481E-95AC-7D3CB397C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9ABA40-F610-460D-945A-80828E996E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D04D35F-4068-41C6-91D3-C13B823C1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E7AC431-B1D5-4CCA-B1EE-2DCCC25A9D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420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D670EF-D175-492C-B2C5-BB253F918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2F2A1F7-333B-444F-9905-CC825C6088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4B1EF5F-F6F2-43FC-B0D8-08E29F92D4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13702" r="1522" b="9159"/>
          <a:stretch/>
        </p:blipFill>
        <p:spPr>
          <a:xfrm>
            <a:off x="1795669" y="-6628"/>
            <a:ext cx="8600661" cy="686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71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F48A19-AFC4-4991-B3C6-BD9C74B42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E3D3FE-3FF2-4CAE-997A-0A7D8F8E5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0890043-46FD-4E4F-8BA1-E87EC5583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" t="13703" r="293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19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4F2B6E-992F-4E11-9302-E179837C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430B16-1EC6-41BA-9E65-2E50AC2C4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4D15123-A3CB-4EEB-ABBF-DC909E6DBF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9" t="13315" r="195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129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7F7CEA-41A2-422B-A132-43E89CABF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98794B-DB00-4846-862F-49B5C13BB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5AA27B2-0491-4679-B256-F4352713B1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" t="13896" r="4783" b="116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20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BF863A-4403-4608-B56C-C9B71988C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B1D042-0EDC-4A47-BFF1-3E6B42EDEB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2F3B96-6ECB-42F4-866A-9BCA1EE686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9" t="13703" r="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68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C662F9-F65E-41DC-ACBA-BD2D8E4BB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812EB29-A40E-4C9E-B637-C83307E09A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AB5F8E3-6EDB-4B10-9B94-A0B5F2EB04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" t="13896" r="434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617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AC233D-7FCF-45B7-AA10-86BF8E168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F92B94-1DB7-4E14-BB54-186D6B065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78F62D3-0B1C-49D6-B6F1-86B4CC010F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4089" r="4566" b="9911"/>
          <a:stretch/>
        </p:blipFill>
        <p:spPr>
          <a:xfrm>
            <a:off x="-16566" y="0"/>
            <a:ext cx="122085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55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BC83E1-355A-4B4C-B8AF-2DF28579A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256C09-3803-4988-8090-C9EAC4F38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546FD93-8E42-4F33-9C03-EF9BBA5999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3896" r="423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99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6EA834-024B-4D6C-A39E-C42370FCC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821EF6D-4D48-4924-8F09-C6F02DB8C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BF5047-8687-4DCE-B42D-D17F177269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1" t="13896" r="413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85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FFA09D-A06F-4803-B043-BA78F97DA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94A0CEE-FC3C-4E85-B75D-8D334BF4C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56FC3AA-B386-477D-9DC2-9D924FFDF5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4089" r="413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71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857AC-5406-41CC-907B-D111BE1A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2CD9D6-4795-44B3-8949-D1C403D00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FBD0B97-7F85-4690-A782-C1BEC9DBCA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6" t="13315" r="4566" b="9911"/>
          <a:stretch/>
        </p:blipFill>
        <p:spPr>
          <a:xfrm>
            <a:off x="-43070" y="0"/>
            <a:ext cx="1223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19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241373-DCF1-4A5D-8818-02ADC05F4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BBDD31-006E-4DCD-AC7F-46426EE62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936EE6F-95AE-4DD1-94CC-39C34B5047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3" t="13315" r="893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02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2021-01-28T11:58:09Z</dcterms:created>
  <dcterms:modified xsi:type="dcterms:W3CDTF">2021-01-28T14:52:51Z</dcterms:modified>
</cp:coreProperties>
</file>