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59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443D-1442-4E35-9420-0A3713326D59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AA0E5-CC6C-491C-8049-C1A7E0264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20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443D-1442-4E35-9420-0A3713326D59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AA0E5-CC6C-491C-8049-C1A7E0264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952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443D-1442-4E35-9420-0A3713326D59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AA0E5-CC6C-491C-8049-C1A7E0264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557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443D-1442-4E35-9420-0A3713326D59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AA0E5-CC6C-491C-8049-C1A7E0264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827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443D-1442-4E35-9420-0A3713326D59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AA0E5-CC6C-491C-8049-C1A7E0264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158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443D-1442-4E35-9420-0A3713326D59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AA0E5-CC6C-491C-8049-C1A7E0264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354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443D-1442-4E35-9420-0A3713326D59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AA0E5-CC6C-491C-8049-C1A7E0264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654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443D-1442-4E35-9420-0A3713326D59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AA0E5-CC6C-491C-8049-C1A7E0264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65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443D-1442-4E35-9420-0A3713326D59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AA0E5-CC6C-491C-8049-C1A7E0264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961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443D-1442-4E35-9420-0A3713326D59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AA0E5-CC6C-491C-8049-C1A7E0264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858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443D-1442-4E35-9420-0A3713326D59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AA0E5-CC6C-491C-8049-C1A7E0264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271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0F443D-1442-4E35-9420-0A3713326D59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AA0E5-CC6C-491C-8049-C1A7E0264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5419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9093" y="1096974"/>
            <a:ext cx="80648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itchFamily="66" charset="0"/>
              </a:rPr>
              <a:t>Thursday 27</a:t>
            </a:r>
            <a:r>
              <a:rPr lang="en-GB" sz="4000" baseline="30000" dirty="0" smtClean="0">
                <a:latin typeface="Comic Sans MS" pitchFamily="66" charset="0"/>
              </a:rPr>
              <a:t>th</a:t>
            </a:r>
            <a:r>
              <a:rPr lang="en-GB" sz="4000" dirty="0" smtClean="0">
                <a:latin typeface="Comic Sans MS" pitchFamily="66" charset="0"/>
              </a:rPr>
              <a:t> May</a:t>
            </a:r>
          </a:p>
          <a:p>
            <a:endParaRPr lang="en-GB" sz="4000" dirty="0" smtClean="0">
              <a:latin typeface="Comic Sans MS" pitchFamily="66" charset="0"/>
            </a:endParaRPr>
          </a:p>
          <a:p>
            <a:r>
              <a:rPr lang="en-GB" sz="4000" dirty="0" smtClean="0">
                <a:latin typeface="Comic Sans MS" pitchFamily="66" charset="0"/>
              </a:rPr>
              <a:t>L.O. To write a non-fiction text about woodlands. </a:t>
            </a:r>
          </a:p>
          <a:p>
            <a:endParaRPr lang="en-GB" sz="4000" dirty="0">
              <a:latin typeface="Comic Sans MS" pitchFamily="66" charset="0"/>
            </a:endParaRPr>
          </a:p>
          <a:p>
            <a:endParaRPr lang="en-GB" sz="4000" dirty="0">
              <a:latin typeface="Comic Sans MS" pitchFamily="66" charset="0"/>
            </a:endParaRPr>
          </a:p>
        </p:txBody>
      </p:sp>
      <p:pic>
        <p:nvPicPr>
          <p:cNvPr id="1026" name="Picture 2" descr="Woodland in Belgium - Little Clogs Holidays Magical Wood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" y="3605212"/>
            <a:ext cx="9137639" cy="3252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44069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260648"/>
            <a:ext cx="82809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Before we start writing lets think about what we have learnt this term. </a:t>
            </a:r>
          </a:p>
          <a:p>
            <a:r>
              <a:rPr lang="en-GB" sz="3600" dirty="0" smtClean="0">
                <a:latin typeface="Comic Sans MS" pitchFamily="66" charset="0"/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5536" y="2636912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Let’s see what you can remember? </a:t>
            </a:r>
            <a:endParaRPr lang="en-GB" sz="3200" dirty="0">
              <a:latin typeface="Comic Sans MS" pitchFamily="66" charset="0"/>
            </a:endParaRPr>
          </a:p>
        </p:txBody>
      </p:sp>
      <p:pic>
        <p:nvPicPr>
          <p:cNvPr id="2050" name="Picture 2" descr="🤔 - thinking face emoji - What does the thinking face emoji mean?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460" y="4700465"/>
            <a:ext cx="194421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4" descr="How to Draw a Cartoon Tree | Easy Step by Step Drawing Guides | Cartoon  trees, Tree drawing for kids, Tree draw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Cloud 3"/>
          <p:cNvSpPr/>
          <p:nvPr/>
        </p:nvSpPr>
        <p:spPr>
          <a:xfrm>
            <a:off x="3923928" y="3429000"/>
            <a:ext cx="3384376" cy="2243573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AutoShape 6" descr="Cartoon Tree PNG Clip Art - Best WEB Clipar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8" descr="Cartoon Tree PNG Clip Art - Best WEB Clipart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8" name="Picture 10" descr="Funny Cartoon Tree Stickers #tree #cartoon #funny #stickers #redbubble | Cartoon  trees, Christmas tree drawing, Tree draw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060" y="3789040"/>
            <a:ext cx="1008112" cy="1348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val 7"/>
          <p:cNvSpPr/>
          <p:nvPr/>
        </p:nvSpPr>
        <p:spPr>
          <a:xfrm>
            <a:off x="3347864" y="4700465"/>
            <a:ext cx="432048" cy="5287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922177" y="4964832"/>
            <a:ext cx="288032" cy="30503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53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04664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Can you name the parts of a tree?</a:t>
            </a:r>
            <a:endParaRPr lang="en-GB" sz="3600" dirty="0">
              <a:latin typeface="Comic Sans MS" pitchFamily="66" charset="0"/>
            </a:endParaRPr>
          </a:p>
        </p:txBody>
      </p:sp>
      <p:sp>
        <p:nvSpPr>
          <p:cNvPr id="3" name="AutoShape 4" descr="Tree Cartoon PNG Clip Art Image​ | Gallery Yopriceville - High-Quality  Images and Transparent PNG Fre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6" descr="Cartoon Trees Wallpapers - Top Free Cartoon Trees Backgrounds -  WallpaperAcces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80" name="Picture 8" descr="Tree Cartoon HD Stock Images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02"/>
          <a:stretch/>
        </p:blipFill>
        <p:spPr bwMode="auto">
          <a:xfrm>
            <a:off x="1799692" y="1102431"/>
            <a:ext cx="5400600" cy="5319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9471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ree Parts High Res Stock Images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96"/>
          <a:stretch/>
        </p:blipFill>
        <p:spPr bwMode="auto">
          <a:xfrm>
            <a:off x="1565666" y="1172700"/>
            <a:ext cx="5868652" cy="5144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79712" y="421401"/>
            <a:ext cx="504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 smtClean="0">
                <a:latin typeface="Comic Sans MS" pitchFamily="66" charset="0"/>
              </a:rPr>
              <a:t>Answer</a:t>
            </a:r>
            <a:endParaRPr lang="en-GB" sz="3600" u="sng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70002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82089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Can you name and identify different trees?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3" name="AutoShape 4" descr="Salix babylonica - Wikiped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126" name="Picture 6" descr="Salix babylonica - Wikiped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56792"/>
            <a:ext cx="1728192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Tons of acorns in your yard? It must be a mast year | Earth | EarthSk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202" y="1745851"/>
            <a:ext cx="2089580" cy="1374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Betula pendula Golden Beauty birch trees for sa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523" y="1409874"/>
            <a:ext cx="2095500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Hawthorn | How to Identify Hawthorn | A Guide from TCV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671" y="4249363"/>
            <a:ext cx="2688299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Coniferous Trees | Naturehills.com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123" y="4435087"/>
            <a:ext cx="1522641" cy="1830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9221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latin typeface="Comic Sans MS" pitchFamily="66" charset="0"/>
              </a:rPr>
              <a:t>Answers</a:t>
            </a:r>
            <a:endParaRPr lang="en-GB" sz="3200" b="1" u="sng" dirty="0">
              <a:latin typeface="Comic Sans MS" pitchFamily="66" charset="0"/>
            </a:endParaRPr>
          </a:p>
        </p:txBody>
      </p:sp>
      <p:sp>
        <p:nvSpPr>
          <p:cNvPr id="3" name="AutoShape 4" descr="Salix babylonica - Wikiped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126" name="Picture 6" descr="Salix babylonica - Wikiped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56792"/>
            <a:ext cx="1728192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Tons of acorns in your yard? It must be a mast year | Earth | EarthSk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202" y="1745851"/>
            <a:ext cx="2089580" cy="1374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Betula pendula Golden Beauty birch trees for sa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523" y="1409874"/>
            <a:ext cx="2095500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Hawthorn | How to Identify Hawthorn | A Guide from TCV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671" y="4249363"/>
            <a:ext cx="2688299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Coniferous Trees | Naturehills.com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123" y="4435087"/>
            <a:ext cx="1522641" cy="1830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536" y="386104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itchFamily="66" charset="0"/>
              </a:rPr>
              <a:t>Willow tree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75856" y="328498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itchFamily="66" charset="0"/>
              </a:rPr>
              <a:t>Oak tree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507523" y="4797152"/>
            <a:ext cx="2384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itchFamily="66" charset="0"/>
              </a:rPr>
              <a:t>Silver Birch tree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27671" y="6381328"/>
            <a:ext cx="2688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itchFamily="66" charset="0"/>
              </a:rPr>
              <a:t>Hawthorn tree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99592" y="6381328"/>
            <a:ext cx="1548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itchFamily="66" charset="0"/>
              </a:rPr>
              <a:t>Conifer tree</a:t>
            </a:r>
            <a:endParaRPr lang="en-GB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0793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4623" y="332656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What animals live in a woodland?</a:t>
            </a:r>
            <a:endParaRPr lang="en-GB" sz="3600" dirty="0">
              <a:latin typeface="Comic Sans MS" pitchFamily="66" charset="0"/>
            </a:endParaRPr>
          </a:p>
        </p:txBody>
      </p:sp>
      <p:pic>
        <p:nvPicPr>
          <p:cNvPr id="6146" name="Picture 2" descr="18,968 Animal Den Stock Photos, Pictures &amp; Royalty-Free Im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174" y="1361904"/>
            <a:ext cx="7201753" cy="4801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83413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32" t="7507" r="19870" b="7923"/>
          <a:stretch/>
        </p:blipFill>
        <p:spPr bwMode="auto">
          <a:xfrm>
            <a:off x="1979712" y="908720"/>
            <a:ext cx="4968552" cy="5638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31640" y="188640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latin typeface="Comic Sans MS" pitchFamily="66" charset="0"/>
              </a:rPr>
              <a:t>Answers</a:t>
            </a:r>
            <a:endParaRPr lang="en-GB" sz="3200" b="1" u="sng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54480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404664"/>
            <a:ext cx="6840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Which animals used to live in the </a:t>
            </a:r>
            <a:r>
              <a:rPr lang="en-GB" sz="3200" dirty="0">
                <a:latin typeface="Comic Sans MS" pitchFamily="66" charset="0"/>
              </a:rPr>
              <a:t>B</a:t>
            </a:r>
            <a:r>
              <a:rPr lang="en-GB" sz="3200" dirty="0" smtClean="0">
                <a:latin typeface="Comic Sans MS" pitchFamily="66" charset="0"/>
              </a:rPr>
              <a:t>ritish woodland but are now extinct?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64327" y="2276872"/>
            <a:ext cx="54006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0" dirty="0" smtClean="0">
                <a:latin typeface="Comic Sans MS" pitchFamily="66" charset="0"/>
              </a:rPr>
              <a:t>?</a:t>
            </a:r>
            <a:endParaRPr lang="en-GB" sz="20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782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91680" y="188640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 smtClean="0">
                <a:latin typeface="Comic Sans MS" pitchFamily="66" charset="0"/>
              </a:rPr>
              <a:t>Answer</a:t>
            </a:r>
            <a:endParaRPr lang="en-GB" sz="3600" b="1" u="sng" dirty="0">
              <a:latin typeface="Comic Sans MS" pitchFamily="66" charset="0"/>
            </a:endParaRPr>
          </a:p>
        </p:txBody>
      </p:sp>
      <p:pic>
        <p:nvPicPr>
          <p:cNvPr id="9218" name="Picture 2" descr="bear | Description, Species, &amp; Facts | Britannic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34971"/>
            <a:ext cx="3816424" cy="2330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Wild lynx could be reintroduced into Scottish Highlands | Wildlife | The  Guardi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420888"/>
            <a:ext cx="3770572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Reintroducing the grey wolf to Colorado - Geographical Magazin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149080"/>
            <a:ext cx="3816424" cy="2544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391980" y="1052736"/>
            <a:ext cx="41404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Bears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35696" y="3573016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Lynx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9992" y="5421221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Wolves</a:t>
            </a:r>
            <a:endParaRPr lang="en-GB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51775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76672"/>
            <a:ext cx="79928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itchFamily="66" charset="0"/>
              </a:rPr>
              <a:t>What do we call different woodland animal homes?</a:t>
            </a:r>
            <a:endParaRPr lang="en-GB" sz="3200" dirty="0">
              <a:latin typeface="Comic Sans MS" pitchFamily="66" charset="0"/>
            </a:endParaRPr>
          </a:p>
        </p:txBody>
      </p:sp>
      <p:pic>
        <p:nvPicPr>
          <p:cNvPr id="3" name="Picture 1">
            <a:extLst>
              <a:ext uri="{FF2B5EF4-FFF2-40B4-BE49-F238E27FC236}">
                <a16:creationId xmlns:a16="http://schemas.microsoft.com/office/drawing/2014/main" xmlns="" id="{C19F24A9-44FD-4A4A-A18F-7955955710D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71" y="1832183"/>
            <a:ext cx="2825377" cy="1884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">
            <a:extLst>
              <a:ext uri="{FF2B5EF4-FFF2-40B4-BE49-F238E27FC236}">
                <a16:creationId xmlns:a16="http://schemas.microsoft.com/office/drawing/2014/main" xmlns="" id="{2B420483-A904-48A5-ABD8-43C19E4A9C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826" y="1832183"/>
            <a:ext cx="2592355" cy="1884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">
            <a:extLst>
              <a:ext uri="{FF2B5EF4-FFF2-40B4-BE49-F238E27FC236}">
                <a16:creationId xmlns:a16="http://schemas.microsoft.com/office/drawing/2014/main" xmlns="" id="{90E5D129-5F73-4F67-8437-4F1FBC8E5A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832183"/>
            <a:ext cx="2885770" cy="1884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">
            <a:extLst>
              <a:ext uri="{FF2B5EF4-FFF2-40B4-BE49-F238E27FC236}">
                <a16:creationId xmlns:a16="http://schemas.microsoft.com/office/drawing/2014/main" xmlns="" id="{65A35B86-DF6B-43EB-A554-2ECD3564244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78" y="4165918"/>
            <a:ext cx="2802069" cy="2101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>
            <a:extLst>
              <a:ext uri="{FF2B5EF4-FFF2-40B4-BE49-F238E27FC236}">
                <a16:creationId xmlns:a16="http://schemas.microsoft.com/office/drawing/2014/main" xmlns="" id="{7622EABD-6885-4FE3-B11D-7A99C9C5B6E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126819"/>
            <a:ext cx="1584325" cy="238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15328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76672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latin typeface="Comic Sans MS" pitchFamily="66" charset="0"/>
              </a:rPr>
              <a:t>Answers</a:t>
            </a:r>
            <a:endParaRPr lang="en-GB" sz="3200" b="1" u="sng" dirty="0">
              <a:latin typeface="Comic Sans MS" pitchFamily="66" charset="0"/>
            </a:endParaRPr>
          </a:p>
        </p:txBody>
      </p:sp>
      <p:pic>
        <p:nvPicPr>
          <p:cNvPr id="3" name="Picture 1">
            <a:extLst>
              <a:ext uri="{FF2B5EF4-FFF2-40B4-BE49-F238E27FC236}">
                <a16:creationId xmlns:a16="http://schemas.microsoft.com/office/drawing/2014/main" xmlns="" id="{C19F24A9-44FD-4A4A-A18F-7955955710D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71" y="1832183"/>
            <a:ext cx="2825377" cy="1884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">
            <a:extLst>
              <a:ext uri="{FF2B5EF4-FFF2-40B4-BE49-F238E27FC236}">
                <a16:creationId xmlns:a16="http://schemas.microsoft.com/office/drawing/2014/main" xmlns="" id="{2B420483-A904-48A5-ABD8-43C19E4A9C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826" y="1832183"/>
            <a:ext cx="2592355" cy="1884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">
            <a:extLst>
              <a:ext uri="{FF2B5EF4-FFF2-40B4-BE49-F238E27FC236}">
                <a16:creationId xmlns:a16="http://schemas.microsoft.com/office/drawing/2014/main" xmlns="" id="{90E5D129-5F73-4F67-8437-4F1FBC8E5A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832183"/>
            <a:ext cx="2885770" cy="1884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">
            <a:extLst>
              <a:ext uri="{FF2B5EF4-FFF2-40B4-BE49-F238E27FC236}">
                <a16:creationId xmlns:a16="http://schemas.microsoft.com/office/drawing/2014/main" xmlns="" id="{65A35B86-DF6B-43EB-A554-2ECD3564244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78" y="4165918"/>
            <a:ext cx="2802069" cy="2101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>
            <a:extLst>
              <a:ext uri="{FF2B5EF4-FFF2-40B4-BE49-F238E27FC236}">
                <a16:creationId xmlns:a16="http://schemas.microsoft.com/office/drawing/2014/main" xmlns="" id="{7622EABD-6885-4FE3-B11D-7A99C9C5B6E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841" y="3862254"/>
            <a:ext cx="1584325" cy="238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11560" y="131632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itchFamily="66" charset="0"/>
              </a:rPr>
              <a:t>Den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11826" y="1348724"/>
            <a:ext cx="2484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itchFamily="66" charset="0"/>
              </a:rPr>
              <a:t>Burrow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697813" y="134872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itchFamily="66" charset="0"/>
              </a:rPr>
              <a:t>Form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1560" y="6381328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itchFamily="66" charset="0"/>
              </a:rPr>
              <a:t>Sett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35344" y="6267822"/>
            <a:ext cx="1692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>
                <a:latin typeface="Comic Sans MS" pitchFamily="66" charset="0"/>
              </a:rPr>
              <a:t>Drey</a:t>
            </a:r>
            <a:endParaRPr lang="en-GB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4775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260648"/>
            <a:ext cx="8136904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itchFamily="66" charset="0"/>
              </a:rPr>
              <a:t>Well done! You were able to remember lots of facts. </a:t>
            </a:r>
          </a:p>
          <a:p>
            <a:endParaRPr lang="en-GB" sz="4400" dirty="0">
              <a:latin typeface="Comic Sans MS" pitchFamily="66" charset="0"/>
            </a:endParaRPr>
          </a:p>
          <a:p>
            <a:r>
              <a:rPr lang="en-GB" sz="4400" dirty="0" smtClean="0">
                <a:latin typeface="Comic Sans MS" pitchFamily="66" charset="0"/>
              </a:rPr>
              <a:t>Your Task – Present the information you have in the form of a non-fiction text. </a:t>
            </a:r>
          </a:p>
          <a:p>
            <a:endParaRPr lang="en-GB" sz="3200" dirty="0">
              <a:latin typeface="Comic Sans MS" pitchFamily="66" charset="0"/>
            </a:endParaRPr>
          </a:p>
          <a:p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96700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659" y="836712"/>
            <a:ext cx="4327873" cy="5708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150137"/>
            <a:ext cx="4896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Remember to include …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48264" y="83671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Heading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948264" y="1916832"/>
            <a:ext cx="2195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Paragraphs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48264" y="2852936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Fact box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3088" y="3314788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Sub-Heading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3088" y="407707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Bullet points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530120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Photographs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948264" y="4446404"/>
            <a:ext cx="18722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Don’t forget to include labelled diagrams.</a:t>
            </a:r>
            <a:endParaRPr lang="en-GB" dirty="0">
              <a:latin typeface="Comic Sans MS" pitchFamily="66" charset="0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5580112" y="1021378"/>
            <a:ext cx="1512168" cy="18466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6229150" y="2101498"/>
            <a:ext cx="575099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4788024" y="3037602"/>
            <a:ext cx="2160240" cy="27718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6" idx="3"/>
          </p:cNvCxnSpPr>
          <p:nvPr/>
        </p:nvCxnSpPr>
        <p:spPr>
          <a:xfrm>
            <a:off x="1757264" y="3499454"/>
            <a:ext cx="1014536" cy="18466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1728182" y="4261738"/>
            <a:ext cx="1014536" cy="18466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1818923" y="5485874"/>
            <a:ext cx="1014536" cy="18466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45223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154</Words>
  <Application>Microsoft Office PowerPoint</Application>
  <PresentationFormat>On-screen Show (4:3)</PresentationFormat>
  <Paragraphs>41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9</cp:revision>
  <dcterms:created xsi:type="dcterms:W3CDTF">2021-05-22T13:28:57Z</dcterms:created>
  <dcterms:modified xsi:type="dcterms:W3CDTF">2021-05-22T14:59:59Z</dcterms:modified>
</cp:coreProperties>
</file>