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7EA6C-FDBF-451D-B51E-7E9B31FE31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4E6295-4C5A-443C-ACFC-7F176984A9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DF9B2-64AD-4CD6-8451-6244961E2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F38D6-5C50-4C32-9747-1EBF1D6DB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0B6CAC-187D-4979-8E30-432765B77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65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689EE-9CE4-456E-902C-9D6A3379A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96D20-621A-466C-9875-B48941722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EC8AB-B7D3-43A3-BF7C-023760755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A693C-44B4-4F5D-AF16-6DCC91301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37A522-0384-4386-B7DF-55A9DFCE2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04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452C2-7572-4E03-9511-2003D7B81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CB5CC-9257-4BFD-B657-BFF961949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E5BAB-D133-48B8-8CBB-57A9EDAEF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AD99D-D8BE-4621-BFBF-D7DB70E66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878FB-E3C9-4BD7-8B3D-89ABE5470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20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74F51-FEFF-4B2B-8210-960325AE6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4C8D7-A5E2-4ADB-9434-BD5E4C1FCB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D9F09D-6392-4AFE-8FA9-55EE13FF0D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00E044-21D9-42A7-B081-75057DD9B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D8B9-8394-44B3-9312-19C482979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F8E1B-3ACF-40FB-A628-2F5ED3249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963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E2AC8-A1D4-49E7-A21E-DC9162136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AD30B-0037-40BE-AB13-F0513AC8A7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69D477-5947-411A-B751-C6E91BCEB1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169AF7-57C7-414F-B681-4466C3F3D2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5B4D96-0860-4295-A927-6F0C9B2A65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84BF31-915E-44B9-826B-DEAD1E660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CE4445-20DD-445A-A831-33B30783A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958B86-94A2-4DDF-841D-BD903A72A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28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686BF-15FC-4ACD-B091-5D08296F3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794A88-1232-4C88-A063-6C920D4B5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159F1-6130-4D53-8F98-414153BAE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F5F9D-5A84-404B-9A27-FD24393E2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7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90F55C-F2BE-4E5D-8466-305A20E05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E07183-6511-44D7-B7B1-EB6DB5A68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6A990B-F7F6-4838-8FAD-8184EBEAC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474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325C2-27C5-4E55-B435-81AB86D83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1A617C-2028-4393-B3B1-0079D44827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4B60E-763C-4543-B6AC-F09C56055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D4666F-695B-4EBC-A51E-512FC68D6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569AA2-54A5-40ED-A1D4-AB7CA4EE3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BEBA3D-2EBB-4CD5-8C93-47353217C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5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93AAD-497C-4BD5-9624-52EEFB9AA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E32D7F-3BE9-4047-9155-CAB2BB9EAD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4EE57F-545E-46F9-AE73-E2A609BD2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D63ED-09AB-4B68-B315-663316AD0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4AB76B-00FF-4744-A74C-49C1A544C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67ACD-5452-425F-A7C3-3F1457035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115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96CB-CD4C-4665-B66A-612969653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EC7147-CC65-4C9F-80EF-750F4EC90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A56BF9-AC32-4F09-8486-DFD53277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60435C-5528-42F7-B14A-9FD56B720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70360-2652-4857-885D-B3F376FAB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97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F934E8-F54E-4FCB-B4D0-5AD1E4D020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472A4C-E5D3-4E4B-9763-ED4AFA4BBE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B617B-72EA-44AB-AF28-F3BA77DD9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99FA9-D967-407B-99BA-F36964286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AAF3C2-A64D-40E8-BFCB-259E7D28C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3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A0A417-A86F-43DD-8422-5C18A6FCF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7530D1-EEFF-4373-9846-414FD2B19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BE11FD-AB71-41EC-9958-6CFBD36031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68AC6-A165-449F-99AE-986B8AD2549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6215D-3707-4EDD-99AF-67889ACDAE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7064EF-1791-4142-8773-554EC8C61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B2753-B241-436E-947C-995A226E4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346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81931B76-A55D-44D5-BBEC-BF86590FB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0295" y="290098"/>
            <a:ext cx="10111409" cy="1310102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Twinkl Cursive Looped" panose="02000000000000000000" pitchFamily="2" charset="0"/>
              </a:rPr>
              <a:t>Thursday 10</a:t>
            </a:r>
            <a:r>
              <a:rPr lang="en-GB" sz="6600" baseline="30000" dirty="0">
                <a:latin typeface="Twinkl Cursive Looped" panose="02000000000000000000" pitchFamily="2" charset="0"/>
              </a:rPr>
              <a:t>th</a:t>
            </a:r>
            <a:r>
              <a:rPr lang="en-GB" sz="6600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12CAD4-3B34-4A28-8845-057A213BA2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4556195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LO: To give an opinion about what a character should do using conscience alley. </a:t>
            </a:r>
          </a:p>
        </p:txBody>
      </p:sp>
    </p:spTree>
    <p:extLst>
      <p:ext uri="{BB962C8B-B14F-4D97-AF65-F5344CB8AC3E}">
        <p14:creationId xmlns:p14="http://schemas.microsoft.com/office/powerpoint/2010/main" val="580259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FE857E89-DB97-4A25-BD10-5D83E1C4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12CAD4-3B34-4A28-8845-057A213BA2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72C643-476F-4EAC-88B8-2D2A542962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620" t="16699" r="18750" b="11962"/>
          <a:stretch/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87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FE857E89-DB97-4A25-BD10-5D83E1C4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12CAD4-3B34-4A28-8845-057A213BA2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1427DF-6A70-4E04-836E-38C4BCE28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112"/>
            <a:ext cx="12192000" cy="684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3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FE857E89-DB97-4A25-BD10-5D83E1C4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12CAD4-3B34-4A28-8845-057A213BA2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47C974-6C2E-4EDF-890C-3EE6D64A6E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835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FE857E89-DB97-4A25-BD10-5D83E1C4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12CAD4-3B34-4A28-8845-057A213BA2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FC909A-9593-47BD-9945-F7C845F36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18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FE857E89-DB97-4A25-BD10-5D83E1C4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018" y="168207"/>
            <a:ext cx="11847443" cy="238760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Twinkl Cursive Looped" panose="02000000000000000000" pitchFamily="2" charset="0"/>
              </a:rPr>
              <a:t>As a class participate in a conscience alley giving reasons why the snail should and shouldn’t  go with the whale</a:t>
            </a:r>
            <a:r>
              <a:rPr lang="en-GB" sz="4800" dirty="0"/>
              <a:t>.</a:t>
            </a:r>
          </a:p>
        </p:txBody>
      </p:sp>
      <p:pic>
        <p:nvPicPr>
          <p:cNvPr id="1026" name="Picture 2" descr="conscience alley - YouTube">
            <a:extLst>
              <a:ext uri="{FF2B5EF4-FFF2-40B4-BE49-F238E27FC236}">
                <a16:creationId xmlns:a16="http://schemas.microsoft.com/office/drawing/2014/main" id="{D00E4908-1B21-410C-B145-0625F9D30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652" y="3018527"/>
            <a:ext cx="6526695" cy="367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578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FE857E89-DB97-4A25-BD10-5D83E1C4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617" y="207963"/>
            <a:ext cx="10760765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Discuss what some of the reasons the snail should/ shouldn’t go with the whale.</a:t>
            </a:r>
          </a:p>
        </p:txBody>
      </p:sp>
      <p:pic>
        <p:nvPicPr>
          <p:cNvPr id="2050" name="Picture 2" descr="A coastal adventure with The Snail and the Whale - Marine developments">
            <a:extLst>
              <a:ext uri="{FF2B5EF4-FFF2-40B4-BE49-F238E27FC236}">
                <a16:creationId xmlns:a16="http://schemas.microsoft.com/office/drawing/2014/main" id="{339D6AF3-C16A-4A39-BB2C-AF4C7CCEB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250" y="4834214"/>
            <a:ext cx="4463498" cy="223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71AF4DA8-33E6-4349-92FD-037C31F961CE}"/>
              </a:ext>
            </a:extLst>
          </p:cNvPr>
          <p:cNvSpPr/>
          <p:nvPr/>
        </p:nvSpPr>
        <p:spPr>
          <a:xfrm>
            <a:off x="6967952" y="2788617"/>
            <a:ext cx="4903304" cy="2120348"/>
          </a:xfrm>
          <a:prstGeom prst="wedgeEllipseCallou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0B050"/>
                </a:solidFill>
                <a:latin typeface="Twinkl Cursive Looped" panose="02000000000000000000" pitchFamily="2" charset="0"/>
              </a:rPr>
              <a:t>You should go because you will get to explore the world.</a:t>
            </a: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9717F699-5A1F-4A68-BED8-D222AA832D5E}"/>
              </a:ext>
            </a:extLst>
          </p:cNvPr>
          <p:cNvSpPr/>
          <p:nvPr/>
        </p:nvSpPr>
        <p:spPr>
          <a:xfrm flipH="1">
            <a:off x="82205" y="2564572"/>
            <a:ext cx="5065023" cy="2120348"/>
          </a:xfrm>
          <a:prstGeom prst="wedgeEllipseCallou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You shouldn’t go because the whale is a stranger.</a:t>
            </a:r>
          </a:p>
        </p:txBody>
      </p:sp>
    </p:spTree>
    <p:extLst>
      <p:ext uri="{BB962C8B-B14F-4D97-AF65-F5344CB8AC3E}">
        <p14:creationId xmlns:p14="http://schemas.microsoft.com/office/powerpoint/2010/main" val="569814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FE857E89-DB97-4A25-BD10-5D83E1C4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0FAB16-4761-40D1-9AB3-27646A8CB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1669" y="145256"/>
            <a:ext cx="11648661" cy="1655763"/>
          </a:xfrm>
        </p:spPr>
        <p:txBody>
          <a:bodyPr>
            <a:noAutofit/>
          </a:bodyPr>
          <a:lstStyle/>
          <a:p>
            <a:r>
              <a:rPr lang="en-GB" sz="4400" dirty="0">
                <a:latin typeface="Twinkl Cursive Looped" panose="02000000000000000000" pitchFamily="2" charset="0"/>
              </a:rPr>
              <a:t>Your task: Write down why you think the snail should/shouldn’t go with the whale.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CD98C8-239D-445B-AE74-8B3F0DEE67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043" t="20470" r="19021" b="17665"/>
          <a:stretch/>
        </p:blipFill>
        <p:spPr>
          <a:xfrm>
            <a:off x="490330" y="2087735"/>
            <a:ext cx="4625010" cy="42406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566E5E-1D81-4D26-9D52-D67D081A2D7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446" t="24027" r="19728" b="9924"/>
          <a:stretch/>
        </p:blipFill>
        <p:spPr>
          <a:xfrm>
            <a:off x="6811619" y="2087735"/>
            <a:ext cx="4890051" cy="424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039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97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Cursive Looped</vt:lpstr>
      <vt:lpstr>Office Theme</vt:lpstr>
      <vt:lpstr>Thursday 10th June 2021</vt:lpstr>
      <vt:lpstr>PowerPoint Presentation</vt:lpstr>
      <vt:lpstr>PowerPoint Presentation</vt:lpstr>
      <vt:lpstr>PowerPoint Presentation</vt:lpstr>
      <vt:lpstr>PowerPoint Presentation</vt:lpstr>
      <vt:lpstr>As a class participate in a conscience alley giving reasons why the snail should and shouldn’t  go with the whale.</vt:lpstr>
      <vt:lpstr>Discuss what some of the reasons the snail should/ shouldn’t go with the whale.</vt:lpstr>
      <vt:lpstr>Your task: Write down why you think the snail should/shouldn’t go with the whale.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10th June 2021</dc:title>
  <dc:creator>C Coles BTP</dc:creator>
  <cp:lastModifiedBy>C Coles BTP</cp:lastModifiedBy>
  <cp:revision>4</cp:revision>
  <dcterms:created xsi:type="dcterms:W3CDTF">2021-06-03T16:31:14Z</dcterms:created>
  <dcterms:modified xsi:type="dcterms:W3CDTF">2021-06-03T17:00:32Z</dcterms:modified>
</cp:coreProperties>
</file>