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9154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617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8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95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70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0547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7277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7871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993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4841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15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09520A15-D6D3-4E7A-B0E9-EDAC7C7685F2}" type="datetimeFigureOut">
              <a:rPr lang="en-GB" smtClean="0"/>
              <a:t>15/02/2021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FA9B1-0070-4789-AFF6-4C2A5742670E}" type="slidenum">
              <a:rPr lang="en-GB" smtClean="0"/>
              <a:t>‹#›</a:t>
            </a:fld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393749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2805543"/>
            <a:ext cx="5518066" cy="2268559"/>
          </a:xfrm>
        </p:spPr>
        <p:txBody>
          <a:bodyPr>
            <a:normAutofit fontScale="90000"/>
          </a:bodyPr>
          <a:lstStyle/>
          <a:p>
            <a:pPr algn="l"/>
            <a:r>
              <a:rPr lang="en-GB" b="1" dirty="0"/>
              <a:t>LO: To Create your own story based on a dice throwing game.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1326677"/>
            <a:ext cx="5357600" cy="1160213"/>
          </a:xfrm>
        </p:spPr>
        <p:txBody>
          <a:bodyPr/>
          <a:lstStyle/>
          <a:p>
            <a:r>
              <a:rPr lang="en-GB" dirty="0"/>
              <a:t>Thursday 25</a:t>
            </a:r>
            <a:r>
              <a:rPr lang="en-GB" baseline="30000" dirty="0"/>
              <a:t>th</a:t>
            </a:r>
            <a:r>
              <a:rPr lang="en-GB" dirty="0"/>
              <a:t> February 2021</a:t>
            </a:r>
          </a:p>
        </p:txBody>
      </p:sp>
    </p:spTree>
    <p:extLst>
      <p:ext uri="{BB962C8B-B14F-4D97-AF65-F5344CB8AC3E}">
        <p14:creationId xmlns:p14="http://schemas.microsoft.com/office/powerpoint/2010/main" val="970560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84D981ED-D7B0-4906-A42A-0989206E56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83" t="28239" r="37791" b="24721"/>
          <a:stretch>
            <a:fillRect/>
          </a:stretch>
        </p:blipFill>
        <p:spPr bwMode="auto">
          <a:xfrm>
            <a:off x="3575051" y="1"/>
            <a:ext cx="4968875" cy="678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56037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706" y="2253961"/>
            <a:ext cx="3114675" cy="32194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2927" y="1454295"/>
            <a:ext cx="2599098" cy="26050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0065" y="4225636"/>
            <a:ext cx="2486025" cy="2495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9825" y="1463749"/>
            <a:ext cx="2133600" cy="178117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3137" y="3572741"/>
            <a:ext cx="2466975" cy="30099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21527" y="817418"/>
            <a:ext cx="3837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We know Egg Box Dragon had lots of adventures…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32356" y="5917622"/>
            <a:ext cx="3837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Now it’s time to come up with your own story for him!</a:t>
            </a:r>
          </a:p>
        </p:txBody>
      </p:sp>
    </p:spTree>
    <p:extLst>
      <p:ext uri="{BB962C8B-B14F-4D97-AF65-F5344CB8AC3E}">
        <p14:creationId xmlns:p14="http://schemas.microsoft.com/office/powerpoint/2010/main" val="457804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2057" y="489401"/>
            <a:ext cx="7958331" cy="1077229"/>
          </a:xfrm>
        </p:spPr>
        <p:txBody>
          <a:bodyPr>
            <a:normAutofit fontScale="90000"/>
          </a:bodyPr>
          <a:lstStyle/>
          <a:p>
            <a:pPr algn="l"/>
            <a:r>
              <a:rPr lang="en-GB" dirty="0"/>
              <a:t>Get a dice and play this game…select your character who needs help, then select what the problem is using the dice to choose…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2057" y="1953058"/>
            <a:ext cx="6572250" cy="4448175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8841797" y="2496300"/>
            <a:ext cx="2984356" cy="4096732"/>
            <a:chOff x="8841797" y="2496300"/>
            <a:chExt cx="2984356" cy="4096732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673628" y="5030932"/>
              <a:ext cx="1152525" cy="1562100"/>
            </a:xfrm>
            <a:prstGeom prst="rect">
              <a:avLst/>
            </a:prstGeom>
          </p:spPr>
        </p:pic>
        <p:sp>
          <p:nvSpPr>
            <p:cNvPr id="8" name="Oval Callout 7"/>
            <p:cNvSpPr/>
            <p:nvPr/>
          </p:nvSpPr>
          <p:spPr>
            <a:xfrm>
              <a:off x="8841797" y="2496300"/>
              <a:ext cx="2408093" cy="2341418"/>
            </a:xfrm>
            <a:prstGeom prst="wedgeEllipseCallout">
              <a:avLst>
                <a:gd name="adj1" fmla="val 32673"/>
                <a:gd name="adj2" fmla="val 74334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Write a short story about my adventure!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40971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7996" y="641802"/>
            <a:ext cx="7958331" cy="1077229"/>
          </a:xfrm>
        </p:spPr>
        <p:txBody>
          <a:bodyPr/>
          <a:lstStyle/>
          <a:p>
            <a:pPr algn="l"/>
            <a:r>
              <a:rPr lang="en-GB" dirty="0"/>
              <a:t>Your task today!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20834" y="4142508"/>
            <a:ext cx="6301707" cy="2140061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Use capitals at the start of your sentences and for names. </a:t>
            </a:r>
          </a:p>
          <a:p>
            <a:r>
              <a:rPr lang="en-GB" dirty="0"/>
              <a:t>Use adjectives to describe things. </a:t>
            </a:r>
          </a:p>
          <a:p>
            <a:r>
              <a:rPr lang="en-GB" dirty="0"/>
              <a:t>Use </a:t>
            </a:r>
            <a:r>
              <a:rPr lang="en-GB" b="1" dirty="0"/>
              <a:t>and / so / because / but </a:t>
            </a:r>
            <a:r>
              <a:rPr lang="en-GB" dirty="0"/>
              <a:t>to link your ideas in a sentence.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920835" y="1401476"/>
            <a:ext cx="6871855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/>
              <a:t>Task 1: </a:t>
            </a:r>
            <a:r>
              <a:rPr lang="en-GB" sz="2500" dirty="0"/>
              <a:t>Write a short story about Egg Box Dragon’s next adventure using the objectives below.  </a:t>
            </a:r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920833" y="2860846"/>
            <a:ext cx="7162801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/>
              <a:t>You must include: </a:t>
            </a:r>
          </a:p>
          <a:p>
            <a:r>
              <a:rPr lang="en-GB" sz="2500" dirty="0"/>
              <a:t>Time words – One (rainy/cloudy/sunny) day, Then, After that, Suddenly, In the end.</a:t>
            </a:r>
          </a:p>
          <a:p>
            <a:endParaRPr lang="en-GB" sz="2500" dirty="0"/>
          </a:p>
          <a:p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62" y="1180416"/>
            <a:ext cx="2564233" cy="381106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0656" y="3814954"/>
            <a:ext cx="2680177" cy="290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165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119</TotalTime>
  <Words>154</Words>
  <Application>Microsoft Office PowerPoint</Application>
  <PresentationFormat>Custom</PresentationFormat>
  <Paragraphs>13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Madison</vt:lpstr>
      <vt:lpstr>LO: To Create your own story based on a dice throwing game.  </vt:lpstr>
      <vt:lpstr>PowerPoint Presentation</vt:lpstr>
      <vt:lpstr>PowerPoint Presentation</vt:lpstr>
      <vt:lpstr>Get a dice and play this game…select your character who needs help, then select what the problem is using the dice to choose…</vt:lpstr>
      <vt:lpstr>Your task today!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Draw and Label  the Egg Box Dragon</dc:title>
  <dc:creator>J Geals BTP</dc:creator>
  <cp:lastModifiedBy>Liz King</cp:lastModifiedBy>
  <cp:revision>12</cp:revision>
  <dcterms:created xsi:type="dcterms:W3CDTF">2021-02-14T10:29:54Z</dcterms:created>
  <dcterms:modified xsi:type="dcterms:W3CDTF">2021-02-15T19:28:23Z</dcterms:modified>
</cp:coreProperties>
</file>