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5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47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560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01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655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99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35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875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916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089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04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9AEEC-F956-4E99-AE61-A51B9FEB83C9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35301-B7AB-4906-808C-EEA28A1E1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310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8" y="1214018"/>
            <a:ext cx="58349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latin typeface="Comic Sans MS" panose="030F0702030302020204" pitchFamily="66" charset="0"/>
              </a:rPr>
              <a:t>Friday 5th February</a:t>
            </a:r>
            <a:endParaRPr lang="en-GB" sz="4000" b="1" u="sng" dirty="0" smtClean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L.O. To </a:t>
            </a:r>
            <a:r>
              <a:rPr lang="en-GB" sz="2800" dirty="0" smtClean="0">
                <a:latin typeface="Comic Sans MS" panose="030F0702030302020204" pitchFamily="66" charset="0"/>
              </a:rPr>
              <a:t>use </a:t>
            </a:r>
            <a:r>
              <a:rPr lang="en-GB" sz="2800" u="sng" dirty="0" smtClean="0">
                <a:latin typeface="Comic Sans MS" panose="030F0702030302020204" pitchFamily="66" charset="0"/>
              </a:rPr>
              <a:t>adverbs</a:t>
            </a:r>
            <a:r>
              <a:rPr lang="en-GB" sz="2800" dirty="0" smtClean="0">
                <a:latin typeface="Comic Sans MS" panose="030F0702030302020204" pitchFamily="66" charset="0"/>
              </a:rPr>
              <a:t> to describe </a:t>
            </a:r>
            <a:r>
              <a:rPr lang="en-GB" sz="2800" u="sng" dirty="0" smtClean="0">
                <a:latin typeface="Comic Sans MS" panose="030F0702030302020204" pitchFamily="66" charset="0"/>
              </a:rPr>
              <a:t>how</a:t>
            </a:r>
            <a:r>
              <a:rPr lang="en-GB" sz="2800" dirty="0" smtClean="0">
                <a:latin typeface="Comic Sans MS" panose="030F0702030302020204" pitchFamily="66" charset="0"/>
              </a:rPr>
              <a:t> something is happening.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GARITXO´S ENGLISH CORNER: Adverbs of Manne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863" y="2899955"/>
            <a:ext cx="5446749" cy="3056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00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548580"/>
            <a:ext cx="9401125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atin typeface="Comic Sans MS" panose="030F0702030302020204" pitchFamily="66" charset="0"/>
              </a:rPr>
              <a:t>Can we remember:</a:t>
            </a:r>
          </a:p>
          <a:p>
            <a:r>
              <a:rPr lang="en-GB" sz="4000" dirty="0" smtClean="0">
                <a:latin typeface="Comic Sans MS" panose="030F0702030302020204" pitchFamily="66" charset="0"/>
              </a:rPr>
              <a:t>Which word is the </a:t>
            </a:r>
            <a:r>
              <a:rPr lang="en-GB" sz="4000" u="sng" dirty="0" smtClean="0">
                <a:latin typeface="Comic Sans MS" panose="030F0702030302020204" pitchFamily="66" charset="0"/>
              </a:rPr>
              <a:t>verb</a:t>
            </a:r>
            <a:r>
              <a:rPr lang="en-GB" sz="4000" dirty="0" smtClean="0">
                <a:latin typeface="Comic Sans MS" panose="030F0702030302020204" pitchFamily="66" charset="0"/>
              </a:rPr>
              <a:t> in these sentences?</a:t>
            </a: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Comic Sans MS" panose="030F0702030302020204" pitchFamily="66" charset="0"/>
              </a:rPr>
              <a:t>The dog ran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Comic Sans MS" panose="030F0702030302020204" pitchFamily="66" charset="0"/>
              </a:rPr>
              <a:t>I drove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facele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6787" y="2216332"/>
            <a:ext cx="1859788" cy="2277291"/>
          </a:xfrm>
          <a:prstGeom prst="rect">
            <a:avLst/>
          </a:prstGeom>
        </p:spPr>
      </p:pic>
      <p:pic>
        <p:nvPicPr>
          <p:cNvPr id="5" name="Picture 4" descr="Concept Car PNG Transparent Images | PNG Al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668523"/>
            <a:ext cx="4351111" cy="204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4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7" y="1214018"/>
            <a:ext cx="94011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Comic Sans MS" panose="030F0702030302020204" pitchFamily="66" charset="0"/>
              </a:rPr>
              <a:t>The dog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4000" dirty="0" smtClean="0">
                <a:latin typeface="Comic Sans MS" panose="030F0702030302020204" pitchFamily="66" charset="0"/>
              </a:rPr>
              <a:t> after the ball.</a:t>
            </a: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>
                <a:latin typeface="Comic Sans MS" panose="030F0702030302020204" pitchFamily="66" charset="0"/>
              </a:rPr>
              <a:t>I 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4000" dirty="0" smtClean="0">
                <a:latin typeface="Comic Sans MS" panose="030F0702030302020204" pitchFamily="66" charset="0"/>
              </a:rPr>
              <a:t>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 smtClean="0">
                <a:latin typeface="Comic Sans MS" panose="030F0702030302020204" pitchFamily="66" charset="0"/>
              </a:rPr>
              <a:t>The verb is the </a:t>
            </a:r>
            <a:r>
              <a:rPr lang="en-GB" sz="4000" b="1" dirty="0" smtClean="0">
                <a:latin typeface="Comic Sans MS" panose="030F0702030302020204" pitchFamily="66" charset="0"/>
              </a:rPr>
              <a:t>doing or action </a:t>
            </a:r>
            <a:r>
              <a:rPr lang="en-GB" sz="4000" dirty="0" smtClean="0">
                <a:latin typeface="Comic Sans MS" panose="030F0702030302020204" pitchFamily="66" charset="0"/>
              </a:rPr>
              <a:t>word in a sentence.</a:t>
            </a:r>
          </a:p>
        </p:txBody>
      </p:sp>
    </p:spTree>
    <p:extLst>
      <p:ext uri="{BB962C8B-B14F-4D97-AF65-F5344CB8AC3E}">
        <p14:creationId xmlns:p14="http://schemas.microsoft.com/office/powerpoint/2010/main" val="200471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940526" y="7937"/>
            <a:ext cx="819041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>
                <a:latin typeface="Comic Sans MS" panose="030F0702030302020204" pitchFamily="66" charset="0"/>
              </a:rPr>
              <a:t>Adverbs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These are words that tell us </a:t>
            </a:r>
            <a:r>
              <a:rPr lang="en-GB" sz="3600" b="1" dirty="0" smtClean="0">
                <a:latin typeface="Comic Sans MS" panose="030F0702030302020204" pitchFamily="66" charset="0"/>
              </a:rPr>
              <a:t>how</a:t>
            </a:r>
            <a:r>
              <a:rPr lang="en-GB" sz="3600" dirty="0" smtClean="0">
                <a:latin typeface="Comic Sans MS" panose="030F0702030302020204" pitchFamily="66" charset="0"/>
              </a:rPr>
              <a:t> something is happening.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They describe the </a:t>
            </a:r>
            <a:r>
              <a:rPr lang="en-GB" sz="3600" u="sng" dirty="0" smtClean="0">
                <a:latin typeface="Comic Sans MS" panose="030F0702030302020204" pitchFamily="66" charset="0"/>
              </a:rPr>
              <a:t>verb</a:t>
            </a:r>
            <a:r>
              <a:rPr lang="en-GB" sz="3600" dirty="0" smtClean="0">
                <a:latin typeface="Comic Sans MS" panose="030F0702030302020204" pitchFamily="66" charset="0"/>
              </a:rPr>
              <a:t> in a sentence.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Let’s put </a:t>
            </a:r>
            <a:r>
              <a:rPr lang="en-GB" sz="3600" b="1" dirty="0" smtClean="0">
                <a:latin typeface="Comic Sans MS" panose="030F0702030302020204" pitchFamily="66" charset="0"/>
              </a:rPr>
              <a:t>adverbs</a:t>
            </a:r>
            <a:r>
              <a:rPr lang="en-GB" sz="3600" dirty="0" smtClean="0">
                <a:latin typeface="Comic Sans MS" panose="030F0702030302020204" pitchFamily="66" charset="0"/>
              </a:rPr>
              <a:t> into our sentences.</a:t>
            </a:r>
          </a:p>
          <a:p>
            <a:endParaRPr lang="en-GB" sz="40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61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456372"/>
            <a:ext cx="88002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The dog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3600" dirty="0" smtClean="0">
                <a:latin typeface="Comic Sans MS" panose="030F0702030302020204" pitchFamily="66" charset="0"/>
              </a:rPr>
              <a:t>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The dog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ran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quickly</a:t>
            </a:r>
            <a:r>
              <a:rPr lang="en-GB" sz="3600" dirty="0" smtClean="0">
                <a:latin typeface="Comic Sans MS" panose="030F0702030302020204" pitchFamily="66" charset="0"/>
              </a:rPr>
              <a:t> after the ball.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I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I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drove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carefully</a:t>
            </a:r>
            <a:r>
              <a:rPr lang="en-GB" sz="3600" dirty="0" smtClean="0">
                <a:latin typeface="Comic Sans MS" panose="030F0702030302020204" pitchFamily="66" charset="0"/>
              </a:rPr>
              <a:t> to the shop.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Using adverbs makes our sentences more interesting and adds more information.</a:t>
            </a: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51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1037350"/>
            <a:ext cx="92051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Comic Sans MS" panose="030F0702030302020204" pitchFamily="66" charset="0"/>
              </a:rPr>
              <a:t>Many adverbs have the ending (or suffix) </a:t>
            </a:r>
            <a:r>
              <a:rPr lang="en-GB" sz="3600" b="1" dirty="0" err="1" smtClean="0">
                <a:latin typeface="Comic Sans MS" panose="030F0702030302020204" pitchFamily="66" charset="0"/>
              </a:rPr>
              <a:t>ly</a:t>
            </a:r>
            <a:r>
              <a:rPr lang="en-GB" sz="3600" b="1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 smtClean="0">
                <a:latin typeface="Comic Sans MS" panose="030F0702030302020204" pitchFamily="66" charset="0"/>
              </a:rPr>
              <a:t>Here are some examples.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599954"/>
              </p:ext>
            </p:extLst>
          </p:nvPr>
        </p:nvGraphicFramePr>
        <p:xfrm>
          <a:off x="1049160" y="3475929"/>
          <a:ext cx="8127999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21553461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23128743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8032572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slowly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quickly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softly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5618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loudly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quietly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silently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60275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happily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angrily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suddenly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1222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gently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helpfully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brilliantly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237991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49160" y="5251269"/>
            <a:ext cx="7898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Many adverbs do not end in –</a:t>
            </a:r>
            <a:r>
              <a:rPr lang="en-GB" dirty="0" err="1" smtClean="0">
                <a:latin typeface="Comic Sans MS" panose="030F0702030302020204" pitchFamily="66" charset="0"/>
              </a:rPr>
              <a:t>ly</a:t>
            </a:r>
            <a:r>
              <a:rPr lang="en-GB" dirty="0" smtClean="0">
                <a:latin typeface="Comic Sans MS" panose="030F0702030302020204" pitchFamily="66" charset="0"/>
              </a:rPr>
              <a:t> e.g. He tried </a:t>
            </a:r>
            <a:r>
              <a:rPr lang="en-GB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hard</a:t>
            </a:r>
            <a:r>
              <a:rPr lang="en-GB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‘</a:t>
            </a:r>
            <a:r>
              <a:rPr lang="en-GB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hard</a:t>
            </a:r>
            <a:r>
              <a:rPr lang="en-GB" dirty="0" smtClean="0">
                <a:latin typeface="Comic Sans MS" panose="030F0702030302020204" pitchFamily="66" charset="0"/>
              </a:rPr>
              <a:t>’ is an adverb.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5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049160" y="1037350"/>
            <a:ext cx="9205183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We can turn a word (an adjective) into an adverb by adding </a:t>
            </a:r>
            <a:r>
              <a:rPr lang="en-GB" sz="3600" dirty="0" err="1" smtClean="0">
                <a:latin typeface="Comic Sans MS" panose="030F0702030302020204" pitchFamily="66" charset="0"/>
              </a:rPr>
              <a:t>ly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Look at the spelling pattern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113681"/>
              </p:ext>
            </p:extLst>
          </p:nvPr>
        </p:nvGraphicFramePr>
        <p:xfrm>
          <a:off x="1143726" y="3802501"/>
          <a:ext cx="9607005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2335">
                  <a:extLst>
                    <a:ext uri="{9D8B030D-6E8A-4147-A177-3AD203B41FA5}">
                      <a16:colId xmlns:a16="http://schemas.microsoft.com/office/drawing/2014/main" val="1552917984"/>
                    </a:ext>
                  </a:extLst>
                </a:gridCol>
                <a:gridCol w="3202335">
                  <a:extLst>
                    <a:ext uri="{9D8B030D-6E8A-4147-A177-3AD203B41FA5}">
                      <a16:colId xmlns:a16="http://schemas.microsoft.com/office/drawing/2014/main" val="2995241455"/>
                    </a:ext>
                  </a:extLst>
                </a:gridCol>
                <a:gridCol w="3202335">
                  <a:extLst>
                    <a:ext uri="{9D8B030D-6E8A-4147-A177-3AD203B41FA5}">
                      <a16:colId xmlns:a16="http://schemas.microsoft.com/office/drawing/2014/main" val="32779904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b="1" dirty="0" smtClean="0">
                          <a:latin typeface="Comic Sans MS" panose="030F0702030302020204" pitchFamily="66" charset="0"/>
                        </a:rPr>
                        <a:t>adjective</a:t>
                      </a:r>
                      <a:endParaRPr lang="en-GB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latin typeface="Comic Sans MS" panose="030F0702030302020204" pitchFamily="66" charset="0"/>
                        </a:rPr>
                        <a:t>adverb</a:t>
                      </a:r>
                      <a:endParaRPr lang="en-GB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latin typeface="Comic Sans MS" panose="030F0702030302020204" pitchFamily="66" charset="0"/>
                        </a:rPr>
                        <a:t>Spelling</a:t>
                      </a:r>
                      <a:r>
                        <a:rPr lang="en-GB" b="1" baseline="0" dirty="0" smtClean="0">
                          <a:latin typeface="Comic Sans MS" panose="030F0702030302020204" pitchFamily="66" charset="0"/>
                        </a:rPr>
                        <a:t> pattern</a:t>
                      </a:r>
                      <a:endParaRPr lang="en-GB" b="1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725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quick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quickly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add </a:t>
                      </a:r>
                      <a:r>
                        <a:rPr lang="en-GB" dirty="0" err="1" smtClean="0">
                          <a:latin typeface="Comic Sans MS" panose="030F0702030302020204" pitchFamily="66" charset="0"/>
                        </a:rPr>
                        <a:t>ly</a:t>
                      </a: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 to the word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9559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happy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happily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Change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y to </a:t>
                      </a:r>
                      <a:r>
                        <a:rPr lang="en-GB" baseline="0" dirty="0" err="1" smtClean="0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and add </a:t>
                      </a:r>
                      <a:r>
                        <a:rPr lang="en-GB" baseline="0" dirty="0" err="1" smtClean="0">
                          <a:latin typeface="Comic Sans MS" panose="030F0702030302020204" pitchFamily="66" charset="0"/>
                        </a:rPr>
                        <a:t>ly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4160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953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940526" y="1672046"/>
            <a:ext cx="655755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Comic Sans MS" panose="030F0702030302020204" pitchFamily="66" charset="0"/>
              </a:rPr>
              <a:t>Your task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To choose an adverb to add to the sentences about the animals.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Options on completing the task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Print off the sheet and write in the adverb.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Type the adverb into the word doc.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Record on your own sheet.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Word bank for support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The –</a:t>
            </a:r>
            <a:r>
              <a:rPr lang="en-GB" sz="2400" dirty="0" err="1" smtClean="0">
                <a:latin typeface="Comic Sans MS" panose="030F0702030302020204" pitchFamily="66" charset="0"/>
              </a:rPr>
              <a:t>ly</a:t>
            </a:r>
            <a:r>
              <a:rPr lang="en-GB" sz="2400" dirty="0" smtClean="0">
                <a:latin typeface="Comic Sans MS" panose="030F0702030302020204" pitchFamily="66" charset="0"/>
              </a:rPr>
              <a:t> words on the next slide (‘How?’ adverbs) gives some adverbs you could use.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9785" y="1496922"/>
            <a:ext cx="3190875" cy="4543425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6662057" y="3944983"/>
            <a:ext cx="1528354" cy="2743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03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43" y="174035"/>
            <a:ext cx="11474087" cy="657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86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291</Words>
  <Application>Microsoft Office PowerPoint</Application>
  <PresentationFormat>Widescreen</PresentationFormat>
  <Paragraphs>72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Hanson BTP</dc:creator>
  <cp:lastModifiedBy>E Hanson BTP</cp:lastModifiedBy>
  <cp:revision>14</cp:revision>
  <dcterms:created xsi:type="dcterms:W3CDTF">2021-01-31T08:42:27Z</dcterms:created>
  <dcterms:modified xsi:type="dcterms:W3CDTF">2021-01-31T14:48:59Z</dcterms:modified>
</cp:coreProperties>
</file>