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312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276" r:id="rId20"/>
    <p:sldId id="313" r:id="rId21"/>
    <p:sldId id="293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write a thank you letter.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6980" y="499251"/>
            <a:ext cx="7766936" cy="1096899"/>
          </a:xfrm>
        </p:spPr>
        <p:txBody>
          <a:bodyPr>
            <a:normAutofit/>
          </a:bodyPr>
          <a:lstStyle/>
          <a:p>
            <a:r>
              <a:rPr lang="en-GB" sz="4000" dirty="0"/>
              <a:t>Wednesday 17</a:t>
            </a:r>
            <a:r>
              <a:rPr lang="en-GB" sz="4000" baseline="30000" dirty="0"/>
              <a:t>th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518" y="257577"/>
            <a:ext cx="88993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Today we will be writing a thank you letter to the Flying Doctors from a character that they helped in the text. 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Can you remember which characters the Flying Doctors helped?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Let’s revisit the book to find out.</a:t>
            </a:r>
          </a:p>
        </p:txBody>
      </p:sp>
    </p:spTree>
    <p:extLst>
      <p:ext uri="{BB962C8B-B14F-4D97-AF65-F5344CB8AC3E}">
        <p14:creationId xmlns:p14="http://schemas.microsoft.com/office/powerpoint/2010/main" val="3912638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89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31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17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13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16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5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1F21-0C9A-4120-9527-7C6BC1D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E1800-3999-4B16-B6AC-43EA7FEE9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6A7068-1BA8-4989-BDA9-29CC1ADD8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12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39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58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93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44BC2-FED1-4EF5-8297-58AF836B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CE797-5AFE-430D-8B9E-FBBBE7343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DC37C2-F819-441E-9FED-6C9338312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22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D9401-B2DA-467C-B872-3189A7362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9C572-F6B5-4B2B-AE42-EFCF5288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5AE92B-60FE-48CF-B278-C45BA0333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50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6E5FF-BE52-4353-8898-E9AE6506C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CDB08-25DE-485A-A8E3-A120C3A6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C63FF4-9C61-4B47-BE8C-D74E3AD6A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90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3A06D-967D-451D-B1E3-D89E7B83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CCCD5-28EF-4C44-A071-1E3570AEA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6142CF-B3E1-420D-9C5E-D4E3816C9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55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B84EC-4E7D-4CED-ABA9-0D8EC0160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10BF4-1E9B-4235-85A3-0E61A823B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C74C57-C152-45A9-A134-C53FE47C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40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010A9-79C7-47EF-87A9-E4AD897F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9FA63-302E-47DE-A506-D4D80237C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7D271-0D5A-4CDC-AF7E-FE8790CC1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31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itchFamily="66" charset="0"/>
              </a:rPr>
              <a:t>How many did you remember? 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Which character will you pretend to be?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658" y="1771078"/>
            <a:ext cx="2334095" cy="249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68" y="2285658"/>
            <a:ext cx="3028952" cy="176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617" y="4716774"/>
            <a:ext cx="2417141" cy="1915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867" y="4055204"/>
            <a:ext cx="2023988" cy="255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0913" y="218941"/>
            <a:ext cx="88220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itchFamily="66" charset="0"/>
              </a:rPr>
              <a:t>Read the example letter from The King to Princess Pearl.</a:t>
            </a:r>
          </a:p>
          <a:p>
            <a:endParaRPr lang="en-GB" sz="5400" dirty="0">
              <a:latin typeface="Comic Sans MS" pitchFamily="66" charset="0"/>
            </a:endParaRPr>
          </a:p>
          <a:p>
            <a:r>
              <a:rPr lang="en-GB" sz="5400" dirty="0">
                <a:latin typeface="Comic Sans MS" pitchFamily="66" charset="0"/>
              </a:rPr>
              <a:t>What features of a letter can you spot?</a:t>
            </a:r>
          </a:p>
        </p:txBody>
      </p:sp>
    </p:spTree>
    <p:extLst>
      <p:ext uri="{BB962C8B-B14F-4D97-AF65-F5344CB8AC3E}">
        <p14:creationId xmlns:p14="http://schemas.microsoft.com/office/powerpoint/2010/main" val="3605905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5" y="168962"/>
            <a:ext cx="5501265" cy="66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967470" y="399244"/>
            <a:ext cx="2614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Address of the person </a:t>
            </a:r>
          </a:p>
          <a:p>
            <a:r>
              <a:rPr lang="en-GB" dirty="0">
                <a:solidFill>
                  <a:srgbClr val="FF0000"/>
                </a:solidFill>
              </a:rPr>
              <a:t>writing the letter.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67470" y="1261923"/>
            <a:ext cx="3103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The date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67470" y="1843653"/>
            <a:ext cx="2498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Write Dear then the name of the person you are writing to.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15954" y="3103808"/>
            <a:ext cx="3335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Say why you are writing the letter.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7470" y="4091945"/>
            <a:ext cx="293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Include a question.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31863" y="4636394"/>
            <a:ext cx="310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Explain what you are going to do to say thank you.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67470" y="5460642"/>
            <a:ext cx="32325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Finish with Yours sincerely  or Your very thankful friend.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267459" y="927279"/>
            <a:ext cx="1700011" cy="118296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4520485" y="2766983"/>
            <a:ext cx="2446985" cy="58391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3232597" y="3232597"/>
            <a:ext cx="3887273" cy="1043807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5267459" y="4636394"/>
            <a:ext cx="1648496" cy="323165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2794716" y="5731031"/>
            <a:ext cx="4172754" cy="180372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5267459" y="1500320"/>
            <a:ext cx="1852412" cy="56030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421228" y="2187022"/>
            <a:ext cx="4698642" cy="234206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14496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itchFamily="66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325586"/>
            <a:ext cx="8596668" cy="120962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itchFamily="66" charset="0"/>
              </a:rPr>
              <a:t>Write a letter to the Flying Doctors from a character that they have helped on paper.</a:t>
            </a:r>
          </a:p>
          <a:p>
            <a:r>
              <a:rPr lang="en-GB" sz="3600" dirty="0">
                <a:latin typeface="Comic Sans MS" pitchFamily="66" charset="0"/>
              </a:rPr>
              <a:t>Edit the example letter or type a new letter to the flying Doctors from a character they have helped.</a:t>
            </a:r>
          </a:p>
        </p:txBody>
      </p:sp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368</TotalTime>
  <Words>185</Words>
  <Application>Microsoft Office PowerPoint</Application>
  <PresentationFormat>Widescreen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Comic Sans MS</vt:lpstr>
      <vt:lpstr>Trebuchet MS</vt:lpstr>
      <vt:lpstr>Wingdings 3</vt:lpstr>
      <vt:lpstr>Facet</vt:lpstr>
      <vt:lpstr>LO: To write a thank you letter.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many did you remember?  Which character will you pretend to be?</vt:lpstr>
      <vt:lpstr>PowerPoint Presentation</vt:lpstr>
      <vt:lpstr>PowerPoint Presentation</vt:lpstr>
      <vt:lpstr>Your 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31</cp:revision>
  <dcterms:created xsi:type="dcterms:W3CDTF">2021-03-02T16:55:28Z</dcterms:created>
  <dcterms:modified xsi:type="dcterms:W3CDTF">2021-03-14T14:29:43Z</dcterms:modified>
</cp:coreProperties>
</file>