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48" r:id="rId2"/>
  </p:sldMasterIdLst>
  <p:sldIdLst>
    <p:sldId id="256" r:id="rId3"/>
    <p:sldId id="257" r:id="rId4"/>
    <p:sldId id="263" r:id="rId5"/>
    <p:sldId id="262" r:id="rId6"/>
    <p:sldId id="261" r:id="rId7"/>
    <p:sldId id="260" r:id="rId8"/>
    <p:sldId id="259" r:id="rId9"/>
    <p:sldId id="258" r:id="rId10"/>
    <p:sldId id="264" r:id="rId11"/>
    <p:sldId id="266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-3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Maiandra GD"/>
                <a:cs typeface="Calibri Light"/>
              </a:rPr>
              <a:t>Monday 11th January 2021</a:t>
            </a:r>
            <a:endParaRPr lang="en-US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Maiandra GD"/>
                <a:ea typeface="+mn-lt"/>
                <a:cs typeface="+mn-lt"/>
              </a:rPr>
              <a:t>LO: To create a comic strip and use speech bubbles</a:t>
            </a:r>
            <a:endParaRPr lang="en-US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Maiandra GD"/>
              </a:rPr>
              <a:t>Read the Book to page 10.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DE5A22-B96A-4828-81B6-4CF58E6E9D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ea typeface="+mn-lt"/>
                <a:cs typeface="+mn-lt"/>
              </a:rPr>
              <a:t>Talk about reactions of family and friends. 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Q. What did they think of her music? 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r>
              <a:rPr lang="en-GB" dirty="0">
                <a:ea typeface="+mn-lt"/>
                <a:cs typeface="+mn-lt"/>
              </a:rPr>
              <a:t>Q. Were they kind with their reactions?</a:t>
            </a:r>
            <a:endParaRPr lang="en-US" dirty="0">
              <a:ea typeface="+mn-lt"/>
              <a:cs typeface="+mn-lt"/>
            </a:endParaRPr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8F2C0-E677-4DA4-9558-7402DB624F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F5F47D8-1DD6-4B92-9137-0F56CA76A4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xmlns="" id="{CBBAFE6D-A000-4C15-BD86-EE2267869D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0" t="10434" r="7488" b="19420"/>
          <a:stretch/>
        </p:blipFill>
        <p:spPr bwMode="auto">
          <a:xfrm>
            <a:off x="1404730" y="0"/>
            <a:ext cx="94222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64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318A13-1C6B-496F-98D8-10BDED10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3AF099B-F56E-4D52-9853-B07372802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xmlns="" id="{ECB7DD57-EB50-4376-858A-0847AF93C7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6" t="3672" r="13671" b="2802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11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47E4F8-09FA-48B0-BCFA-2C39A9181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7FB0BA9-87CC-42A7-A0A7-132CCFE5C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xmlns="" id="{E8BA464A-0613-4BE8-B434-5231DF85F7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3" t="5324" r="19597" b="7246"/>
          <a:stretch/>
        </p:blipFill>
        <p:spPr bwMode="auto">
          <a:xfrm rot="16200000">
            <a:off x="2671438" y="-2662567"/>
            <a:ext cx="684913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387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CC9DFF-98B0-4A37-9F42-A7C59418E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5647194-E302-4BCE-90E5-6EA691E2C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8634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xmlns="" id="{A693837F-9C7F-424E-87FF-F53B5C0767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1" t="5324" r="14187" b="3382"/>
          <a:stretch/>
        </p:blipFill>
        <p:spPr bwMode="auto">
          <a:xfrm rot="16200000">
            <a:off x="2665413" y="-2668589"/>
            <a:ext cx="6861175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429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AD3CA1-2D68-4938-9D65-CFC6FF37A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4EFE895-A4CC-49C2-A59C-8465E54CE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Image preview">
            <a:extLst>
              <a:ext uri="{FF2B5EF4-FFF2-40B4-BE49-F238E27FC236}">
                <a16:creationId xmlns:a16="http://schemas.microsoft.com/office/drawing/2014/main" xmlns="" id="{5DBC4683-0EAA-4495-BD7D-02ABCE766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4" r="15217" b="5324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560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99E6F0-6B8B-4B8A-880F-7ED700370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1042E58-83CE-41BA-AF10-BA6943E89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xmlns="" id="{5F51D357-5658-4928-9908-0915AB218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0" t="5324" r="18567" b="5324"/>
          <a:stretch/>
        </p:blipFill>
        <p:spPr bwMode="auto">
          <a:xfrm rot="16200000">
            <a:off x="2609781" y="-2724221"/>
            <a:ext cx="6940688" cy="1222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807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>
                <a:latin typeface="Maiandra GD"/>
                <a:ea typeface="+mn-lt"/>
                <a:cs typeface="+mn-lt"/>
              </a:rPr>
              <a:t>Create a comic strip showing the different reactions of people in </a:t>
            </a:r>
            <a:r>
              <a:rPr lang="en-US" dirty="0" err="1">
                <a:latin typeface="Maiandra GD"/>
                <a:ea typeface="+mn-lt"/>
                <a:cs typeface="+mn-lt"/>
              </a:rPr>
              <a:t>Ossiri's</a:t>
            </a:r>
            <a:r>
              <a:rPr lang="en-US" dirty="0">
                <a:latin typeface="Maiandra GD"/>
                <a:ea typeface="+mn-lt"/>
                <a:cs typeface="+mn-lt"/>
              </a:rPr>
              <a:t> community and add speech bubbles.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The first box should show her playing the instrument and her friends and family listening.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For the next box choose a character from the pictures. Draw them talking to 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and add speech bubbles to show what they said and what she said.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Complete the rest of the comic strip with other characters and their reactions. </a:t>
            </a:r>
          </a:p>
          <a:p>
            <a:pPr>
              <a:buSzPct val="114999"/>
            </a:pPr>
            <a:r>
              <a:rPr lang="en-US" dirty="0">
                <a:latin typeface="Maiandra GD"/>
              </a:rPr>
              <a:t>The final box should be </a:t>
            </a:r>
            <a:r>
              <a:rPr lang="en-US" dirty="0" err="1">
                <a:latin typeface="Maiandra GD"/>
              </a:rPr>
              <a:t>Ossiri</a:t>
            </a:r>
            <a:r>
              <a:rPr lang="en-US" dirty="0">
                <a:latin typeface="Maiandra GD"/>
              </a:rPr>
              <a:t> at the end and how she is feeling. </a:t>
            </a:r>
          </a:p>
        </p:txBody>
      </p:sp>
      <p:pic>
        <p:nvPicPr>
          <p:cNvPr id="5" name="Picture 5" descr="A close up of a horse&#10;&#10;Description automatically generated">
            <a:extLst>
              <a:ext uri="{FF2B5EF4-FFF2-40B4-BE49-F238E27FC236}">
                <a16:creationId xmlns:a16="http://schemas.microsoft.com/office/drawing/2014/main" xmlns="" id="{571EEDFA-6413-4535-8659-56ABF3D7B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632" y="1635425"/>
            <a:ext cx="704850" cy="1143000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xmlns="" id="{AD598E6A-C8DB-43BE-ACF2-77A1010AD8D2}"/>
              </a:ext>
            </a:extLst>
          </p:cNvPr>
          <p:cNvSpPr/>
          <p:nvPr/>
        </p:nvSpPr>
        <p:spPr>
          <a:xfrm>
            <a:off x="894273" y="448488"/>
            <a:ext cx="1495243" cy="1193320"/>
          </a:xfrm>
          <a:prstGeom prst="wedgeEllipseCallou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My ears are hurting! </a:t>
            </a:r>
          </a:p>
        </p:txBody>
      </p:sp>
      <p:pic>
        <p:nvPicPr>
          <p:cNvPr id="6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E723FD68-D976-4FF9-A5D8-AA2556D8AE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8352" y="1634615"/>
            <a:ext cx="771525" cy="885825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xmlns="" id="{37256DC5-001E-40A2-B632-26B83D3CE682}"/>
              </a:ext>
            </a:extLst>
          </p:cNvPr>
          <p:cNvSpPr/>
          <p:nvPr/>
        </p:nvSpPr>
        <p:spPr>
          <a:xfrm>
            <a:off x="9621329" y="390978"/>
            <a:ext cx="1495243" cy="1193320"/>
          </a:xfrm>
          <a:prstGeom prst="wedgeEllipseCallout">
            <a:avLst/>
          </a:prstGeom>
          <a:solidFill>
            <a:srgbClr val="ED7D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/>
              <a:t>Don't play again!</a:t>
            </a:r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8946" y="914400"/>
            <a:ext cx="1014855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 smtClean="0">
                <a:latin typeface="Maiandra GD" pitchFamily="34" charset="0"/>
              </a:rPr>
              <a:t>Try to include different sentence types</a:t>
            </a:r>
          </a:p>
          <a:p>
            <a:r>
              <a:rPr lang="en-GB" sz="4000" dirty="0" smtClean="0">
                <a:solidFill>
                  <a:srgbClr val="FF0000"/>
                </a:solidFill>
                <a:latin typeface="Maiandra GD" pitchFamily="34" charset="0"/>
              </a:rPr>
              <a:t>Statement</a:t>
            </a:r>
            <a:r>
              <a:rPr lang="en-GB" sz="4000" dirty="0" smtClean="0">
                <a:latin typeface="Maiandra GD" pitchFamily="34" charset="0"/>
              </a:rPr>
              <a:t> – Her music is terrible?</a:t>
            </a:r>
          </a:p>
          <a:p>
            <a:r>
              <a:rPr lang="en-GB" sz="4000" dirty="0" smtClean="0">
                <a:solidFill>
                  <a:srgbClr val="FF0000"/>
                </a:solidFill>
                <a:latin typeface="Maiandra GD" pitchFamily="34" charset="0"/>
              </a:rPr>
              <a:t>Question</a:t>
            </a:r>
            <a:r>
              <a:rPr lang="en-GB" sz="4000" dirty="0" smtClean="0">
                <a:latin typeface="Maiandra GD" pitchFamily="34" charset="0"/>
              </a:rPr>
              <a:t> – Where is that awful noise coming from?</a:t>
            </a:r>
          </a:p>
          <a:p>
            <a:r>
              <a:rPr lang="en-GB" sz="4000" dirty="0" smtClean="0">
                <a:solidFill>
                  <a:srgbClr val="FF0000"/>
                </a:solidFill>
                <a:latin typeface="Maiandra GD" pitchFamily="34" charset="0"/>
              </a:rPr>
              <a:t>Command</a:t>
            </a:r>
            <a:r>
              <a:rPr lang="en-GB" sz="4000" dirty="0" smtClean="0">
                <a:latin typeface="Maiandra GD" pitchFamily="34" charset="0"/>
              </a:rPr>
              <a:t> – Stop playing making that horrendous sound (Use . Or !)</a:t>
            </a:r>
          </a:p>
          <a:p>
            <a:r>
              <a:rPr lang="en-GB" sz="4000" dirty="0" smtClean="0">
                <a:solidFill>
                  <a:srgbClr val="FF0000"/>
                </a:solidFill>
                <a:latin typeface="Maiandra GD" pitchFamily="34" charset="0"/>
              </a:rPr>
              <a:t>Exclamation</a:t>
            </a:r>
            <a:r>
              <a:rPr lang="en-GB" sz="4000" dirty="0" smtClean="0">
                <a:latin typeface="Maiandra GD" pitchFamily="34" charset="0"/>
              </a:rPr>
              <a:t> – What a horrible noise! </a:t>
            </a:r>
            <a:endParaRPr lang="en-GB" sz="4000" dirty="0">
              <a:latin typeface="Maiandra G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825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81A44C-93B7-4889-991E-3C61299CC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Choose a Comic Strip from the set available in the resources. </a:t>
            </a:r>
          </a:p>
        </p:txBody>
      </p:sp>
      <p:pic>
        <p:nvPicPr>
          <p:cNvPr id="5" name="Picture 5" descr="Shape, rectangle&#10;&#10;Description automatically generated">
            <a:extLst>
              <a:ext uri="{FF2B5EF4-FFF2-40B4-BE49-F238E27FC236}">
                <a16:creationId xmlns:a16="http://schemas.microsoft.com/office/drawing/2014/main" xmlns="" id="{DFAB2320-F907-4383-9A63-60848675232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85745" y="2560320"/>
            <a:ext cx="2343710" cy="3310128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F896955-B03F-4BB9-8F4B-64B1C4379B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Maiandra GD"/>
              </a:rPr>
              <a:t>You can choose one with fewer boxes or more, depending on your child.</a:t>
            </a:r>
            <a:r>
              <a:rPr lang="en-US" dirty="0"/>
              <a:t> </a:t>
            </a:r>
          </a:p>
          <a:p>
            <a:pPr>
              <a:buSzPct val="114999"/>
            </a:pPr>
            <a:endParaRPr lang="en-US" dirty="0"/>
          </a:p>
          <a:p>
            <a:pPr>
              <a:buSzPct val="114999"/>
            </a:pPr>
            <a:r>
              <a:rPr lang="en-US" dirty="0"/>
              <a:t>To create speech bubbles, you can rule a line for your child to write on...then they can draw the speech bubble around it. </a:t>
            </a:r>
          </a:p>
        </p:txBody>
      </p:sp>
    </p:spTree>
    <p:extLst>
      <p:ext uri="{BB962C8B-B14F-4D97-AF65-F5344CB8AC3E}">
        <p14:creationId xmlns:p14="http://schemas.microsoft.com/office/powerpoint/2010/main" val="8980606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118</Words>
  <Application>Microsoft Office PowerPoint</Application>
  <PresentationFormat>Custom</PresentationFormat>
  <Paragraphs>23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Organic</vt:lpstr>
      <vt:lpstr>Office Theme</vt:lpstr>
      <vt:lpstr>Monday 11th January 2021</vt:lpstr>
      <vt:lpstr>Read the Book to page 10.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Today </vt:lpstr>
      <vt:lpstr>PowerPoint Presentation</vt:lpstr>
      <vt:lpstr>Choose a Comic Strip from the set available in the resources.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</dc:title>
  <dc:creator>E King BTP</dc:creator>
  <cp:lastModifiedBy>Liz King</cp:lastModifiedBy>
  <cp:revision>72</cp:revision>
  <dcterms:created xsi:type="dcterms:W3CDTF">2021-01-07T20:41:15Z</dcterms:created>
  <dcterms:modified xsi:type="dcterms:W3CDTF">2021-01-10T13:12:00Z</dcterms:modified>
</cp:coreProperties>
</file>