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</a:t>
            </a:r>
            <a:r>
              <a:rPr lang="en-GB" altLang="en-US" sz="2400" b="0"/>
              <a:t>She curled up and fell asleep.</a:t>
            </a:r>
            <a:endParaRPr lang="en-GB" altLang="en-US" sz="24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</TotalTime>
  <Words>466</Words>
  <Application>Microsoft Office PowerPoint</Application>
  <PresentationFormat>On-screen Show (4:3)</PresentationFormat>
  <Paragraphs>27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Twinkl</vt:lpstr>
      <vt:lpstr>Calibri</vt:lpstr>
      <vt:lpstr>Arial</vt:lpstr>
      <vt:lpstr>Office Theme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C Coles BTP</cp:lastModifiedBy>
  <cp:revision>9</cp:revision>
  <dcterms:created xsi:type="dcterms:W3CDTF">2019-05-09T09:42:14Z</dcterms:created>
  <dcterms:modified xsi:type="dcterms:W3CDTF">2020-11-23T17:02:55Z</dcterms:modified>
</cp:coreProperties>
</file>