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6" r:id="rId2"/>
    <p:sldId id="275" r:id="rId3"/>
    <p:sldId id="256" r:id="rId4"/>
    <p:sldId id="265" r:id="rId5"/>
    <p:sldId id="273" r:id="rId6"/>
    <p:sldId id="266" r:id="rId7"/>
    <p:sldId id="257" r:id="rId8"/>
    <p:sldId id="272" r:id="rId9"/>
    <p:sldId id="269"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3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821152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65933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79C18D-CFDF-4476-B344-D55075751708}" type="datetimeFigureOut">
              <a:rPr lang="en-GB" smtClean="0"/>
              <a:t>25/06/2021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01110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D79C18D-CFDF-4476-B344-D55075751708}" type="datetimeFigureOut">
              <a:rPr lang="en-GB" smtClean="0"/>
              <a:t>25/06/2021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908532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D79C18D-CFDF-4476-B344-D55075751708}" type="datetimeFigureOut">
              <a:rPr lang="en-GB" smtClean="0"/>
              <a:t>25/06/2021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708250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D79C18D-CFDF-4476-B344-D55075751708}" type="datetimeFigureOut">
              <a:rPr lang="en-GB" smtClean="0"/>
              <a:t>25/06/2021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810558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79C18D-CFDF-4476-B344-D55075751708}" type="datetimeFigureOut">
              <a:rPr lang="en-GB" smtClean="0"/>
              <a:t>25/06/2021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56706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25/06/2021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452525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25/06/2021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616232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754680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25/06/2021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859293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2000"/>
            <a:lum/>
          </a:blip>
          <a:srcRect/>
          <a:stretch>
            <a:fillRect t="-88000" b="-88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79C18D-CFDF-4476-B344-D55075751708}" type="datetimeFigureOut">
              <a:rPr lang="en-GB" smtClean="0"/>
              <a:t>25/06/2021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9AE4C-F189-4971-A862-40054C5D426A}" type="slidenum">
              <a:rPr lang="en-GB" smtClean="0"/>
              <a:t>‹#›</a:t>
            </a:fld>
            <a:endParaRPr lang="en-GB"/>
          </a:p>
        </p:txBody>
      </p:sp>
    </p:spTree>
    <p:extLst>
      <p:ext uri="{BB962C8B-B14F-4D97-AF65-F5344CB8AC3E}">
        <p14:creationId xmlns:p14="http://schemas.microsoft.com/office/powerpoint/2010/main" val="16105521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qb-nEp_Ti60" TargetMode="Externa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605539" y="378824"/>
            <a:ext cx="4355789" cy="2930258"/>
          </a:xfrm>
          <a:prstGeom prst="rect">
            <a:avLst/>
          </a:prstGeom>
        </p:spPr>
      </p:pic>
      <p:pic>
        <p:nvPicPr>
          <p:cNvPr id="5" name="Picture 4"/>
          <p:cNvPicPr>
            <a:picLocks noChangeAspect="1"/>
          </p:cNvPicPr>
          <p:nvPr/>
        </p:nvPicPr>
        <p:blipFill>
          <a:blip r:embed="rId3"/>
          <a:stretch>
            <a:fillRect/>
          </a:stretch>
        </p:blipFill>
        <p:spPr>
          <a:xfrm>
            <a:off x="3623446" y="378824"/>
            <a:ext cx="4657725" cy="3124200"/>
          </a:xfrm>
          <a:prstGeom prst="rect">
            <a:avLst/>
          </a:prstGeom>
        </p:spPr>
      </p:pic>
      <p:pic>
        <p:nvPicPr>
          <p:cNvPr id="6" name="Picture 5"/>
          <p:cNvPicPr>
            <a:picLocks noChangeAspect="1"/>
          </p:cNvPicPr>
          <p:nvPr/>
        </p:nvPicPr>
        <p:blipFill>
          <a:blip r:embed="rId4"/>
          <a:stretch>
            <a:fillRect/>
          </a:stretch>
        </p:blipFill>
        <p:spPr>
          <a:xfrm>
            <a:off x="6555628" y="321674"/>
            <a:ext cx="4743450" cy="3181350"/>
          </a:xfrm>
          <a:prstGeom prst="rect">
            <a:avLst/>
          </a:prstGeom>
        </p:spPr>
      </p:pic>
      <p:pic>
        <p:nvPicPr>
          <p:cNvPr id="7" name="Picture 6"/>
          <p:cNvPicPr>
            <a:picLocks noChangeAspect="1"/>
          </p:cNvPicPr>
          <p:nvPr/>
        </p:nvPicPr>
        <p:blipFill>
          <a:blip r:embed="rId5"/>
          <a:stretch>
            <a:fillRect/>
          </a:stretch>
        </p:blipFill>
        <p:spPr>
          <a:xfrm>
            <a:off x="605539" y="2487338"/>
            <a:ext cx="4667250" cy="3152775"/>
          </a:xfrm>
          <a:prstGeom prst="rect">
            <a:avLst/>
          </a:prstGeom>
        </p:spPr>
      </p:pic>
      <p:pic>
        <p:nvPicPr>
          <p:cNvPr id="8" name="Picture 7"/>
          <p:cNvPicPr>
            <a:picLocks noChangeAspect="1"/>
          </p:cNvPicPr>
          <p:nvPr/>
        </p:nvPicPr>
        <p:blipFill>
          <a:blip r:embed="rId6"/>
          <a:stretch>
            <a:fillRect/>
          </a:stretch>
        </p:blipFill>
        <p:spPr>
          <a:xfrm>
            <a:off x="3993782" y="2558805"/>
            <a:ext cx="4943475" cy="3238500"/>
          </a:xfrm>
          <a:prstGeom prst="rect">
            <a:avLst/>
          </a:prstGeom>
        </p:spPr>
      </p:pic>
      <p:pic>
        <p:nvPicPr>
          <p:cNvPr id="9" name="Picture 8"/>
          <p:cNvPicPr>
            <a:picLocks noChangeAspect="1"/>
          </p:cNvPicPr>
          <p:nvPr/>
        </p:nvPicPr>
        <p:blipFill>
          <a:blip r:embed="rId7"/>
          <a:stretch>
            <a:fillRect/>
          </a:stretch>
        </p:blipFill>
        <p:spPr>
          <a:xfrm>
            <a:off x="6950155" y="2754670"/>
            <a:ext cx="4714875" cy="3228975"/>
          </a:xfrm>
          <a:prstGeom prst="rect">
            <a:avLst/>
          </a:prstGeom>
        </p:spPr>
      </p:pic>
      <p:pic>
        <p:nvPicPr>
          <p:cNvPr id="10" name="Picture 9"/>
          <p:cNvPicPr>
            <a:picLocks noChangeAspect="1"/>
          </p:cNvPicPr>
          <p:nvPr/>
        </p:nvPicPr>
        <p:blipFill>
          <a:blip r:embed="rId8"/>
          <a:stretch>
            <a:fillRect/>
          </a:stretch>
        </p:blipFill>
        <p:spPr>
          <a:xfrm>
            <a:off x="310519" y="3607828"/>
            <a:ext cx="4743450" cy="3143250"/>
          </a:xfrm>
          <a:prstGeom prst="rect">
            <a:avLst/>
          </a:prstGeom>
        </p:spPr>
      </p:pic>
      <p:pic>
        <p:nvPicPr>
          <p:cNvPr id="11" name="Picture 10"/>
          <p:cNvPicPr>
            <a:picLocks noChangeAspect="1"/>
          </p:cNvPicPr>
          <p:nvPr/>
        </p:nvPicPr>
        <p:blipFill>
          <a:blip r:embed="rId9"/>
          <a:stretch>
            <a:fillRect/>
          </a:stretch>
        </p:blipFill>
        <p:spPr>
          <a:xfrm>
            <a:off x="5054090" y="3670300"/>
            <a:ext cx="4752975" cy="3162300"/>
          </a:xfrm>
          <a:prstGeom prst="rect">
            <a:avLst/>
          </a:prstGeom>
        </p:spPr>
      </p:pic>
    </p:spTree>
    <p:extLst>
      <p:ext uri="{BB962C8B-B14F-4D97-AF65-F5344CB8AC3E}">
        <p14:creationId xmlns:p14="http://schemas.microsoft.com/office/powerpoint/2010/main" val="1642468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nodeType="clickEffect">
                                  <p:stCondLst>
                                    <p:cond delay="0"/>
                                  </p:stCondLst>
                                  <p:childTnLst>
                                    <p:anim calcmode="lin" valueType="num">
                                      <p:cBhvr additive="base">
                                        <p:cTn id="12" dur="500"/>
                                        <p:tgtEl>
                                          <p:spTgt spid="4"/>
                                        </p:tgtEl>
                                        <p:attrNameLst>
                                          <p:attrName>ppt_x</p:attrName>
                                        </p:attrNameLst>
                                      </p:cBhvr>
                                      <p:tavLst>
                                        <p:tav tm="0">
                                          <p:val>
                                            <p:strVal val="ppt_x"/>
                                          </p:val>
                                        </p:tav>
                                        <p:tav tm="100000">
                                          <p:val>
                                            <p:strVal val="ppt_x"/>
                                          </p:val>
                                        </p:tav>
                                      </p:tavLst>
                                    </p:anim>
                                    <p:anim calcmode="lin" valueType="num">
                                      <p:cBhvr additive="base">
                                        <p:cTn id="13" dur="500"/>
                                        <p:tgtEl>
                                          <p:spTgt spid="4"/>
                                        </p:tgtEl>
                                        <p:attrNameLst>
                                          <p:attrName>ppt_y</p:attrName>
                                        </p:attrNameLst>
                                      </p:cBhvr>
                                      <p:tavLst>
                                        <p:tav tm="0">
                                          <p:val>
                                            <p:strVal val="ppt_y"/>
                                          </p:val>
                                        </p:tav>
                                        <p:tav tm="100000">
                                          <p:val>
                                            <p:strVal val="1+ppt_h/2"/>
                                          </p:val>
                                        </p:tav>
                                      </p:tavLst>
                                    </p:anim>
                                    <p:set>
                                      <p:cBhvr>
                                        <p:cTn id="14" dur="1" fill="hold">
                                          <p:stCondLst>
                                            <p:cond delay="499"/>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0" fill="hold"/>
                                        <p:tgtEl>
                                          <p:spTgt spid="5"/>
                                        </p:tgtEl>
                                        <p:attrNameLst>
                                          <p:attrName>ppt_x</p:attrName>
                                        </p:attrNameLst>
                                      </p:cBhvr>
                                      <p:tavLst>
                                        <p:tav tm="0">
                                          <p:val>
                                            <p:strVal val="#ppt_x"/>
                                          </p:val>
                                        </p:tav>
                                        <p:tav tm="100000">
                                          <p:val>
                                            <p:strVal val="#ppt_x"/>
                                          </p:val>
                                        </p:tav>
                                      </p:tavLst>
                                    </p:anim>
                                    <p:anim calcmode="lin" valueType="num">
                                      <p:cBhvr additive="base">
                                        <p:cTn id="20"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nodeType="clickEffect">
                                  <p:stCondLst>
                                    <p:cond delay="0"/>
                                  </p:stCondLst>
                                  <p:childTnLst>
                                    <p:anim calcmode="lin" valueType="num">
                                      <p:cBhvr additive="base">
                                        <p:cTn id="24" dur="500"/>
                                        <p:tgtEl>
                                          <p:spTgt spid="5"/>
                                        </p:tgtEl>
                                        <p:attrNameLst>
                                          <p:attrName>ppt_x</p:attrName>
                                        </p:attrNameLst>
                                      </p:cBhvr>
                                      <p:tavLst>
                                        <p:tav tm="0">
                                          <p:val>
                                            <p:strVal val="ppt_x"/>
                                          </p:val>
                                        </p:tav>
                                        <p:tav tm="100000">
                                          <p:val>
                                            <p:strVal val="ppt_x"/>
                                          </p:val>
                                        </p:tav>
                                      </p:tavLst>
                                    </p:anim>
                                    <p:anim calcmode="lin" valueType="num">
                                      <p:cBhvr additive="base">
                                        <p:cTn id="25" dur="500"/>
                                        <p:tgtEl>
                                          <p:spTgt spid="5"/>
                                        </p:tgtEl>
                                        <p:attrNameLst>
                                          <p:attrName>ppt_y</p:attrName>
                                        </p:attrNameLst>
                                      </p:cBhvr>
                                      <p:tavLst>
                                        <p:tav tm="0">
                                          <p:val>
                                            <p:strVal val="ppt_y"/>
                                          </p:val>
                                        </p:tav>
                                        <p:tav tm="100000">
                                          <p:val>
                                            <p:strVal val="1+ppt_h/2"/>
                                          </p:val>
                                        </p:tav>
                                      </p:tavLst>
                                    </p:anim>
                                    <p:set>
                                      <p:cBhvr>
                                        <p:cTn id="26" dur="1" fill="hold">
                                          <p:stCondLst>
                                            <p:cond delay="499"/>
                                          </p:stCondLst>
                                        </p:cTn>
                                        <p:tgtEl>
                                          <p:spTgt spid="5"/>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0" fill="hold"/>
                                        <p:tgtEl>
                                          <p:spTgt spid="6"/>
                                        </p:tgtEl>
                                        <p:attrNameLst>
                                          <p:attrName>ppt_x</p:attrName>
                                        </p:attrNameLst>
                                      </p:cBhvr>
                                      <p:tavLst>
                                        <p:tav tm="0">
                                          <p:val>
                                            <p:strVal val="#ppt_x"/>
                                          </p:val>
                                        </p:tav>
                                        <p:tav tm="100000">
                                          <p:val>
                                            <p:strVal val="#ppt_x"/>
                                          </p:val>
                                        </p:tav>
                                      </p:tavLst>
                                    </p:anim>
                                    <p:anim calcmode="lin" valueType="num">
                                      <p:cBhvr additive="base">
                                        <p:cTn id="32"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xit" presetSubtype="4" fill="hold" nodeType="clickEffect">
                                  <p:stCondLst>
                                    <p:cond delay="0"/>
                                  </p:stCondLst>
                                  <p:childTnLst>
                                    <p:anim calcmode="lin" valueType="num">
                                      <p:cBhvr additive="base">
                                        <p:cTn id="36" dur="500"/>
                                        <p:tgtEl>
                                          <p:spTgt spid="6"/>
                                        </p:tgtEl>
                                        <p:attrNameLst>
                                          <p:attrName>ppt_x</p:attrName>
                                        </p:attrNameLst>
                                      </p:cBhvr>
                                      <p:tavLst>
                                        <p:tav tm="0">
                                          <p:val>
                                            <p:strVal val="ppt_x"/>
                                          </p:val>
                                        </p:tav>
                                        <p:tav tm="100000">
                                          <p:val>
                                            <p:strVal val="ppt_x"/>
                                          </p:val>
                                        </p:tav>
                                      </p:tavLst>
                                    </p:anim>
                                    <p:anim calcmode="lin" valueType="num">
                                      <p:cBhvr additive="base">
                                        <p:cTn id="37" dur="500"/>
                                        <p:tgtEl>
                                          <p:spTgt spid="6"/>
                                        </p:tgtEl>
                                        <p:attrNameLst>
                                          <p:attrName>ppt_y</p:attrName>
                                        </p:attrNameLst>
                                      </p:cBhvr>
                                      <p:tavLst>
                                        <p:tav tm="0">
                                          <p:val>
                                            <p:strVal val="ppt_y"/>
                                          </p:val>
                                        </p:tav>
                                        <p:tav tm="100000">
                                          <p:val>
                                            <p:strVal val="1+ppt_h/2"/>
                                          </p:val>
                                        </p:tav>
                                      </p:tavLst>
                                    </p:anim>
                                    <p:set>
                                      <p:cBhvr>
                                        <p:cTn id="38" dur="1" fill="hold">
                                          <p:stCondLst>
                                            <p:cond delay="499"/>
                                          </p:stCondLst>
                                        </p:cTn>
                                        <p:tgtEl>
                                          <p:spTgt spid="6"/>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0" fill="hold"/>
                                        <p:tgtEl>
                                          <p:spTgt spid="7"/>
                                        </p:tgtEl>
                                        <p:attrNameLst>
                                          <p:attrName>ppt_x</p:attrName>
                                        </p:attrNameLst>
                                      </p:cBhvr>
                                      <p:tavLst>
                                        <p:tav tm="0">
                                          <p:val>
                                            <p:strVal val="#ppt_x"/>
                                          </p:val>
                                        </p:tav>
                                        <p:tav tm="100000">
                                          <p:val>
                                            <p:strVal val="#ppt_x"/>
                                          </p:val>
                                        </p:tav>
                                      </p:tavLst>
                                    </p:anim>
                                    <p:anim calcmode="lin" valueType="num">
                                      <p:cBhvr additive="base">
                                        <p:cTn id="44" dur="5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xit" presetSubtype="4" fill="hold" nodeType="clickEffect">
                                  <p:stCondLst>
                                    <p:cond delay="0"/>
                                  </p:stCondLst>
                                  <p:childTnLst>
                                    <p:anim calcmode="lin" valueType="num">
                                      <p:cBhvr additive="base">
                                        <p:cTn id="48" dur="500"/>
                                        <p:tgtEl>
                                          <p:spTgt spid="7"/>
                                        </p:tgtEl>
                                        <p:attrNameLst>
                                          <p:attrName>ppt_x</p:attrName>
                                        </p:attrNameLst>
                                      </p:cBhvr>
                                      <p:tavLst>
                                        <p:tav tm="0">
                                          <p:val>
                                            <p:strVal val="ppt_x"/>
                                          </p:val>
                                        </p:tav>
                                        <p:tav tm="100000">
                                          <p:val>
                                            <p:strVal val="ppt_x"/>
                                          </p:val>
                                        </p:tav>
                                      </p:tavLst>
                                    </p:anim>
                                    <p:anim calcmode="lin" valueType="num">
                                      <p:cBhvr additive="base">
                                        <p:cTn id="49" dur="500"/>
                                        <p:tgtEl>
                                          <p:spTgt spid="7"/>
                                        </p:tgtEl>
                                        <p:attrNameLst>
                                          <p:attrName>ppt_y</p:attrName>
                                        </p:attrNameLst>
                                      </p:cBhvr>
                                      <p:tavLst>
                                        <p:tav tm="0">
                                          <p:val>
                                            <p:strVal val="ppt_y"/>
                                          </p:val>
                                        </p:tav>
                                        <p:tav tm="100000">
                                          <p:val>
                                            <p:strVal val="1+ppt_h/2"/>
                                          </p:val>
                                        </p:tav>
                                      </p:tavLst>
                                    </p:anim>
                                    <p:set>
                                      <p:cBhvr>
                                        <p:cTn id="50" dur="1" fill="hold">
                                          <p:stCondLst>
                                            <p:cond delay="499"/>
                                          </p:stCondLst>
                                        </p:cTn>
                                        <p:tgtEl>
                                          <p:spTgt spid="7"/>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0" fill="hold"/>
                                        <p:tgtEl>
                                          <p:spTgt spid="8"/>
                                        </p:tgtEl>
                                        <p:attrNameLst>
                                          <p:attrName>ppt_x</p:attrName>
                                        </p:attrNameLst>
                                      </p:cBhvr>
                                      <p:tavLst>
                                        <p:tav tm="0">
                                          <p:val>
                                            <p:strVal val="#ppt_x"/>
                                          </p:val>
                                        </p:tav>
                                        <p:tav tm="100000">
                                          <p:val>
                                            <p:strVal val="#ppt_x"/>
                                          </p:val>
                                        </p:tav>
                                      </p:tavLst>
                                    </p:anim>
                                    <p:anim calcmode="lin" valueType="num">
                                      <p:cBhvr additive="base">
                                        <p:cTn id="56" dur="5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xit" presetSubtype="4" fill="hold" nodeType="clickEffect">
                                  <p:stCondLst>
                                    <p:cond delay="0"/>
                                  </p:stCondLst>
                                  <p:childTnLst>
                                    <p:anim calcmode="lin" valueType="num">
                                      <p:cBhvr additive="base">
                                        <p:cTn id="60" dur="500"/>
                                        <p:tgtEl>
                                          <p:spTgt spid="8"/>
                                        </p:tgtEl>
                                        <p:attrNameLst>
                                          <p:attrName>ppt_x</p:attrName>
                                        </p:attrNameLst>
                                      </p:cBhvr>
                                      <p:tavLst>
                                        <p:tav tm="0">
                                          <p:val>
                                            <p:strVal val="ppt_x"/>
                                          </p:val>
                                        </p:tav>
                                        <p:tav tm="100000">
                                          <p:val>
                                            <p:strVal val="ppt_x"/>
                                          </p:val>
                                        </p:tav>
                                      </p:tavLst>
                                    </p:anim>
                                    <p:anim calcmode="lin" valueType="num">
                                      <p:cBhvr additive="base">
                                        <p:cTn id="61" dur="500"/>
                                        <p:tgtEl>
                                          <p:spTgt spid="8"/>
                                        </p:tgtEl>
                                        <p:attrNameLst>
                                          <p:attrName>ppt_y</p:attrName>
                                        </p:attrNameLst>
                                      </p:cBhvr>
                                      <p:tavLst>
                                        <p:tav tm="0">
                                          <p:val>
                                            <p:strVal val="ppt_y"/>
                                          </p:val>
                                        </p:tav>
                                        <p:tav tm="100000">
                                          <p:val>
                                            <p:strVal val="1+ppt_h/2"/>
                                          </p:val>
                                        </p:tav>
                                      </p:tavLst>
                                    </p:anim>
                                    <p:set>
                                      <p:cBhvr>
                                        <p:cTn id="62" dur="1" fill="hold">
                                          <p:stCondLst>
                                            <p:cond delay="499"/>
                                          </p:stCondLst>
                                        </p:cTn>
                                        <p:tgtEl>
                                          <p:spTgt spid="8"/>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5000" fill="hold"/>
                                        <p:tgtEl>
                                          <p:spTgt spid="9"/>
                                        </p:tgtEl>
                                        <p:attrNameLst>
                                          <p:attrName>ppt_x</p:attrName>
                                        </p:attrNameLst>
                                      </p:cBhvr>
                                      <p:tavLst>
                                        <p:tav tm="0">
                                          <p:val>
                                            <p:strVal val="#ppt_x"/>
                                          </p:val>
                                        </p:tav>
                                        <p:tav tm="100000">
                                          <p:val>
                                            <p:strVal val="#ppt_x"/>
                                          </p:val>
                                        </p:tav>
                                      </p:tavLst>
                                    </p:anim>
                                    <p:anim calcmode="lin" valueType="num">
                                      <p:cBhvr additive="base">
                                        <p:cTn id="68" dur="5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xit" presetSubtype="4" fill="hold" nodeType="clickEffect">
                                  <p:stCondLst>
                                    <p:cond delay="0"/>
                                  </p:stCondLst>
                                  <p:childTnLst>
                                    <p:anim calcmode="lin" valueType="num">
                                      <p:cBhvr additive="base">
                                        <p:cTn id="72" dur="500"/>
                                        <p:tgtEl>
                                          <p:spTgt spid="9"/>
                                        </p:tgtEl>
                                        <p:attrNameLst>
                                          <p:attrName>ppt_x</p:attrName>
                                        </p:attrNameLst>
                                      </p:cBhvr>
                                      <p:tavLst>
                                        <p:tav tm="0">
                                          <p:val>
                                            <p:strVal val="ppt_x"/>
                                          </p:val>
                                        </p:tav>
                                        <p:tav tm="100000">
                                          <p:val>
                                            <p:strVal val="ppt_x"/>
                                          </p:val>
                                        </p:tav>
                                      </p:tavLst>
                                    </p:anim>
                                    <p:anim calcmode="lin" valueType="num">
                                      <p:cBhvr additive="base">
                                        <p:cTn id="73" dur="500"/>
                                        <p:tgtEl>
                                          <p:spTgt spid="9"/>
                                        </p:tgtEl>
                                        <p:attrNameLst>
                                          <p:attrName>ppt_y</p:attrName>
                                        </p:attrNameLst>
                                      </p:cBhvr>
                                      <p:tavLst>
                                        <p:tav tm="0">
                                          <p:val>
                                            <p:strVal val="ppt_y"/>
                                          </p:val>
                                        </p:tav>
                                        <p:tav tm="100000">
                                          <p:val>
                                            <p:strVal val="1+ppt_h/2"/>
                                          </p:val>
                                        </p:tav>
                                      </p:tavLst>
                                    </p:anim>
                                    <p:set>
                                      <p:cBhvr>
                                        <p:cTn id="74" dur="1" fill="hold">
                                          <p:stCondLst>
                                            <p:cond delay="499"/>
                                          </p:stCondLst>
                                        </p:cTn>
                                        <p:tgtEl>
                                          <p:spTgt spid="9"/>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nodeType="click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fade">
                                      <p:cBhvr>
                                        <p:cTn id="79" dur="5000"/>
                                        <p:tgtEl>
                                          <p:spTgt spid="10"/>
                                        </p:tgtEl>
                                      </p:cBhvr>
                                    </p:animEffect>
                                    <p:anim calcmode="lin" valueType="num">
                                      <p:cBhvr>
                                        <p:cTn id="80" dur="5000" fill="hold"/>
                                        <p:tgtEl>
                                          <p:spTgt spid="10"/>
                                        </p:tgtEl>
                                        <p:attrNameLst>
                                          <p:attrName>ppt_x</p:attrName>
                                        </p:attrNameLst>
                                      </p:cBhvr>
                                      <p:tavLst>
                                        <p:tav tm="0">
                                          <p:val>
                                            <p:strVal val="#ppt_x"/>
                                          </p:val>
                                        </p:tav>
                                        <p:tav tm="100000">
                                          <p:val>
                                            <p:strVal val="#ppt_x"/>
                                          </p:val>
                                        </p:tav>
                                      </p:tavLst>
                                    </p:anim>
                                    <p:anim calcmode="lin" valueType="num">
                                      <p:cBhvr>
                                        <p:cTn id="81" dur="5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2" presetClass="exit" presetSubtype="4" fill="hold" nodeType="clickEffect">
                                  <p:stCondLst>
                                    <p:cond delay="0"/>
                                  </p:stCondLst>
                                  <p:childTnLst>
                                    <p:anim calcmode="lin" valueType="num">
                                      <p:cBhvr additive="base">
                                        <p:cTn id="85" dur="500"/>
                                        <p:tgtEl>
                                          <p:spTgt spid="10"/>
                                        </p:tgtEl>
                                        <p:attrNameLst>
                                          <p:attrName>ppt_x</p:attrName>
                                        </p:attrNameLst>
                                      </p:cBhvr>
                                      <p:tavLst>
                                        <p:tav tm="0">
                                          <p:val>
                                            <p:strVal val="ppt_x"/>
                                          </p:val>
                                        </p:tav>
                                        <p:tav tm="100000">
                                          <p:val>
                                            <p:strVal val="ppt_x"/>
                                          </p:val>
                                        </p:tav>
                                      </p:tavLst>
                                    </p:anim>
                                    <p:anim calcmode="lin" valueType="num">
                                      <p:cBhvr additive="base">
                                        <p:cTn id="86" dur="500"/>
                                        <p:tgtEl>
                                          <p:spTgt spid="10"/>
                                        </p:tgtEl>
                                        <p:attrNameLst>
                                          <p:attrName>ppt_y</p:attrName>
                                        </p:attrNameLst>
                                      </p:cBhvr>
                                      <p:tavLst>
                                        <p:tav tm="0">
                                          <p:val>
                                            <p:strVal val="ppt_y"/>
                                          </p:val>
                                        </p:tav>
                                        <p:tav tm="100000">
                                          <p:val>
                                            <p:strVal val="1+ppt_h/2"/>
                                          </p:val>
                                        </p:tav>
                                      </p:tavLst>
                                    </p:anim>
                                    <p:set>
                                      <p:cBhvr>
                                        <p:cTn id="87" dur="1" fill="hold">
                                          <p:stCondLst>
                                            <p:cond delay="499"/>
                                          </p:stCondLst>
                                        </p:cTn>
                                        <p:tgtEl>
                                          <p:spTgt spid="10"/>
                                        </p:tgtEl>
                                        <p:attrNameLst>
                                          <p:attrName>style.visibility</p:attrName>
                                        </p:attrNameLst>
                                      </p:cBhvr>
                                      <p:to>
                                        <p:strVal val="hidden"/>
                                      </p:to>
                                    </p:set>
                                  </p:childTnLst>
                                </p:cTn>
                              </p:par>
                            </p:childTnLst>
                          </p:cTn>
                        </p:par>
                      </p:childTnLst>
                    </p:cTn>
                  </p:par>
                  <p:par>
                    <p:cTn id="88" fill="hold">
                      <p:stCondLst>
                        <p:cond delay="indefinite"/>
                      </p:stCondLst>
                      <p:childTnLst>
                        <p:par>
                          <p:cTn id="89" fill="hold">
                            <p:stCondLst>
                              <p:cond delay="0"/>
                            </p:stCondLst>
                            <p:childTnLst>
                              <p:par>
                                <p:cTn id="90" presetID="2" presetClass="entr" presetSubtype="4" fill="hold" nodeType="click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additive="base">
                                        <p:cTn id="92" dur="5000" fill="hold"/>
                                        <p:tgtEl>
                                          <p:spTgt spid="11"/>
                                        </p:tgtEl>
                                        <p:attrNameLst>
                                          <p:attrName>ppt_x</p:attrName>
                                        </p:attrNameLst>
                                      </p:cBhvr>
                                      <p:tavLst>
                                        <p:tav tm="0">
                                          <p:val>
                                            <p:strVal val="#ppt_x"/>
                                          </p:val>
                                        </p:tav>
                                        <p:tav tm="100000">
                                          <p:val>
                                            <p:strVal val="#ppt_x"/>
                                          </p:val>
                                        </p:tav>
                                      </p:tavLst>
                                    </p:anim>
                                    <p:anim calcmode="lin" valueType="num">
                                      <p:cBhvr additive="base">
                                        <p:cTn id="93" dur="50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2" presetClass="exit" presetSubtype="4" fill="hold" nodeType="clickEffect">
                                  <p:stCondLst>
                                    <p:cond delay="0"/>
                                  </p:stCondLst>
                                  <p:childTnLst>
                                    <p:anim calcmode="lin" valueType="num">
                                      <p:cBhvr additive="base">
                                        <p:cTn id="97" dur="500"/>
                                        <p:tgtEl>
                                          <p:spTgt spid="11"/>
                                        </p:tgtEl>
                                        <p:attrNameLst>
                                          <p:attrName>ppt_x</p:attrName>
                                        </p:attrNameLst>
                                      </p:cBhvr>
                                      <p:tavLst>
                                        <p:tav tm="0">
                                          <p:val>
                                            <p:strVal val="ppt_x"/>
                                          </p:val>
                                        </p:tav>
                                        <p:tav tm="100000">
                                          <p:val>
                                            <p:strVal val="ppt_x"/>
                                          </p:val>
                                        </p:tav>
                                      </p:tavLst>
                                    </p:anim>
                                    <p:anim calcmode="lin" valueType="num">
                                      <p:cBhvr additive="base">
                                        <p:cTn id="98" dur="500"/>
                                        <p:tgtEl>
                                          <p:spTgt spid="11"/>
                                        </p:tgtEl>
                                        <p:attrNameLst>
                                          <p:attrName>ppt_y</p:attrName>
                                        </p:attrNameLst>
                                      </p:cBhvr>
                                      <p:tavLst>
                                        <p:tav tm="0">
                                          <p:val>
                                            <p:strVal val="ppt_y"/>
                                          </p:val>
                                        </p:tav>
                                        <p:tav tm="100000">
                                          <p:val>
                                            <p:strVal val="1+ppt_h/2"/>
                                          </p:val>
                                        </p:tav>
                                      </p:tavLst>
                                    </p:anim>
                                    <p:set>
                                      <p:cBhvr>
                                        <p:cTn id="99"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68786" y="365126"/>
            <a:ext cx="2892425" cy="2896050"/>
          </a:xfrm>
          <a:prstGeom prst="rect">
            <a:avLst/>
          </a:prstGeom>
        </p:spPr>
      </p:pic>
      <p:pic>
        <p:nvPicPr>
          <p:cNvPr id="5" name="Picture 4"/>
          <p:cNvPicPr>
            <a:picLocks noChangeAspect="1"/>
          </p:cNvPicPr>
          <p:nvPr/>
        </p:nvPicPr>
        <p:blipFill>
          <a:blip r:embed="rId3"/>
          <a:stretch>
            <a:fillRect/>
          </a:stretch>
        </p:blipFill>
        <p:spPr>
          <a:xfrm>
            <a:off x="3730625" y="247559"/>
            <a:ext cx="2740478" cy="3593382"/>
          </a:xfrm>
          <a:prstGeom prst="rect">
            <a:avLst/>
          </a:prstGeom>
        </p:spPr>
      </p:pic>
      <p:pic>
        <p:nvPicPr>
          <p:cNvPr id="6" name="Picture 5"/>
          <p:cNvPicPr>
            <a:picLocks noChangeAspect="1"/>
          </p:cNvPicPr>
          <p:nvPr/>
        </p:nvPicPr>
        <p:blipFill>
          <a:blip r:embed="rId4"/>
          <a:stretch>
            <a:fillRect/>
          </a:stretch>
        </p:blipFill>
        <p:spPr>
          <a:xfrm>
            <a:off x="6875962" y="15875"/>
            <a:ext cx="4762500" cy="3619500"/>
          </a:xfrm>
          <a:prstGeom prst="rect">
            <a:avLst/>
          </a:prstGeom>
        </p:spPr>
      </p:pic>
      <p:sp>
        <p:nvSpPr>
          <p:cNvPr id="7" name="TextBox 6"/>
          <p:cNvSpPr txBox="1"/>
          <p:nvPr/>
        </p:nvSpPr>
        <p:spPr>
          <a:xfrm>
            <a:off x="1161787" y="4219858"/>
            <a:ext cx="4244622" cy="707886"/>
          </a:xfrm>
          <a:prstGeom prst="rect">
            <a:avLst/>
          </a:prstGeom>
          <a:noFill/>
        </p:spPr>
        <p:txBody>
          <a:bodyPr wrap="square" rtlCol="0">
            <a:spAutoFit/>
          </a:bodyPr>
          <a:lstStyle/>
          <a:p>
            <a:r>
              <a:rPr lang="en-GB" sz="4000" dirty="0" smtClean="0">
                <a:latin typeface="Comic Sans MS" panose="030F0702030302020204" pitchFamily="66" charset="0"/>
              </a:rPr>
              <a:t>tr</a:t>
            </a:r>
            <a:r>
              <a:rPr lang="en-GB" sz="4000" dirty="0" smtClean="0">
                <a:solidFill>
                  <a:srgbClr val="FF0000"/>
                </a:solidFill>
                <a:latin typeface="Comic Sans MS" panose="030F0702030302020204" pitchFamily="66" charset="0"/>
              </a:rPr>
              <a:t>ai</a:t>
            </a:r>
            <a:r>
              <a:rPr lang="en-GB" sz="4000" dirty="0" smtClean="0">
                <a:latin typeface="Comic Sans MS" panose="030F0702030302020204" pitchFamily="66" charset="0"/>
              </a:rPr>
              <a:t>ls</a:t>
            </a:r>
            <a:r>
              <a:rPr lang="en-GB" sz="4000" dirty="0" smtClean="0"/>
              <a:t> </a:t>
            </a:r>
            <a:endParaRPr lang="en-GB" sz="4000" dirty="0"/>
          </a:p>
        </p:txBody>
      </p:sp>
      <p:sp>
        <p:nvSpPr>
          <p:cNvPr id="8" name="TextBox 7"/>
          <p:cNvSpPr txBox="1"/>
          <p:nvPr/>
        </p:nvSpPr>
        <p:spPr>
          <a:xfrm>
            <a:off x="6708987" y="5382838"/>
            <a:ext cx="4244622" cy="707886"/>
          </a:xfrm>
          <a:prstGeom prst="rect">
            <a:avLst/>
          </a:prstGeom>
          <a:noFill/>
        </p:spPr>
        <p:txBody>
          <a:bodyPr wrap="square" rtlCol="0">
            <a:spAutoFit/>
          </a:bodyPr>
          <a:lstStyle/>
          <a:p>
            <a:r>
              <a:rPr lang="en-GB" sz="4000" dirty="0" smtClean="0">
                <a:latin typeface="Comic Sans MS" panose="030F0702030302020204" pitchFamily="66" charset="0"/>
              </a:rPr>
              <a:t>bl</a:t>
            </a:r>
            <a:r>
              <a:rPr lang="en-GB" sz="4000" dirty="0" smtClean="0">
                <a:solidFill>
                  <a:srgbClr val="FF0000"/>
                </a:solidFill>
                <a:latin typeface="Comic Sans MS" panose="030F0702030302020204" pitchFamily="66" charset="0"/>
              </a:rPr>
              <a:t>a</a:t>
            </a:r>
            <a:r>
              <a:rPr lang="en-GB" sz="4000" dirty="0" smtClean="0">
                <a:latin typeface="Comic Sans MS" panose="030F0702030302020204" pitchFamily="66" charset="0"/>
              </a:rPr>
              <a:t>m</a:t>
            </a:r>
            <a:r>
              <a:rPr lang="en-GB" sz="4000" dirty="0" smtClean="0">
                <a:solidFill>
                  <a:srgbClr val="FF0000"/>
                </a:solidFill>
                <a:latin typeface="Comic Sans MS" panose="030F0702030302020204" pitchFamily="66" charset="0"/>
              </a:rPr>
              <a:t>e</a:t>
            </a:r>
            <a:endParaRPr lang="en-GB" sz="4000" dirty="0">
              <a:solidFill>
                <a:srgbClr val="FF0000"/>
              </a:solidFill>
            </a:endParaRPr>
          </a:p>
        </p:txBody>
      </p:sp>
      <p:sp>
        <p:nvSpPr>
          <p:cNvPr id="9" name="TextBox 8"/>
          <p:cNvSpPr txBox="1"/>
          <p:nvPr/>
        </p:nvSpPr>
        <p:spPr>
          <a:xfrm>
            <a:off x="2978553" y="5434783"/>
            <a:ext cx="2784938" cy="707886"/>
          </a:xfrm>
          <a:prstGeom prst="rect">
            <a:avLst/>
          </a:prstGeom>
          <a:noFill/>
        </p:spPr>
        <p:txBody>
          <a:bodyPr wrap="square" rtlCol="0">
            <a:spAutoFit/>
          </a:bodyPr>
          <a:lstStyle/>
          <a:p>
            <a:r>
              <a:rPr lang="en-GB" sz="4000" dirty="0" smtClean="0">
                <a:latin typeface="Comic Sans MS" panose="030F0702030302020204" pitchFamily="66" charset="0"/>
              </a:rPr>
              <a:t>br</a:t>
            </a:r>
            <a:r>
              <a:rPr lang="en-GB" sz="4000" dirty="0" smtClean="0">
                <a:solidFill>
                  <a:srgbClr val="FF0000"/>
                </a:solidFill>
                <a:latin typeface="Comic Sans MS" panose="030F0702030302020204" pitchFamily="66" charset="0"/>
              </a:rPr>
              <a:t>a</a:t>
            </a:r>
            <a:r>
              <a:rPr lang="en-GB" sz="4000" dirty="0" smtClean="0">
                <a:latin typeface="Comic Sans MS" panose="030F0702030302020204" pitchFamily="66" charset="0"/>
              </a:rPr>
              <a:t>v</a:t>
            </a:r>
            <a:r>
              <a:rPr lang="en-GB" sz="4000" dirty="0" smtClean="0">
                <a:solidFill>
                  <a:srgbClr val="FF0000"/>
                </a:solidFill>
                <a:latin typeface="Comic Sans MS" panose="030F0702030302020204" pitchFamily="66" charset="0"/>
              </a:rPr>
              <a:t>e</a:t>
            </a:r>
            <a:r>
              <a:rPr lang="en-GB" sz="4000" dirty="0" smtClean="0"/>
              <a:t> </a:t>
            </a:r>
            <a:endParaRPr lang="en-GB" sz="4000" dirty="0"/>
          </a:p>
        </p:txBody>
      </p:sp>
      <p:sp>
        <p:nvSpPr>
          <p:cNvPr id="10" name="TextBox 9"/>
          <p:cNvSpPr txBox="1"/>
          <p:nvPr/>
        </p:nvSpPr>
        <p:spPr>
          <a:xfrm>
            <a:off x="4586676" y="4202847"/>
            <a:ext cx="4244622" cy="707886"/>
          </a:xfrm>
          <a:prstGeom prst="rect">
            <a:avLst/>
          </a:prstGeom>
          <a:noFill/>
        </p:spPr>
        <p:txBody>
          <a:bodyPr wrap="square" rtlCol="0">
            <a:spAutoFit/>
          </a:bodyPr>
          <a:lstStyle/>
          <a:p>
            <a:r>
              <a:rPr lang="en-GB" sz="4000" dirty="0" smtClean="0">
                <a:latin typeface="Comic Sans MS" panose="030F0702030302020204" pitchFamily="66" charset="0"/>
              </a:rPr>
              <a:t>tr</a:t>
            </a:r>
            <a:r>
              <a:rPr lang="en-GB" sz="4000" dirty="0" smtClean="0">
                <a:solidFill>
                  <a:srgbClr val="FF0000"/>
                </a:solidFill>
                <a:latin typeface="Comic Sans MS" panose="030F0702030302020204" pitchFamily="66" charset="0"/>
              </a:rPr>
              <a:t>ay</a:t>
            </a:r>
            <a:r>
              <a:rPr lang="en-GB" sz="4000" dirty="0" smtClean="0"/>
              <a:t> </a:t>
            </a:r>
            <a:endParaRPr lang="en-GB" sz="4000" dirty="0"/>
          </a:p>
        </p:txBody>
      </p:sp>
      <p:sp>
        <p:nvSpPr>
          <p:cNvPr id="11" name="TextBox 10"/>
          <p:cNvSpPr txBox="1"/>
          <p:nvPr/>
        </p:nvSpPr>
        <p:spPr>
          <a:xfrm>
            <a:off x="7719902" y="4206659"/>
            <a:ext cx="4244622" cy="707886"/>
          </a:xfrm>
          <a:prstGeom prst="rect">
            <a:avLst/>
          </a:prstGeom>
          <a:noFill/>
        </p:spPr>
        <p:txBody>
          <a:bodyPr wrap="square" rtlCol="0">
            <a:spAutoFit/>
          </a:bodyPr>
          <a:lstStyle/>
          <a:p>
            <a:r>
              <a:rPr lang="en-GB" sz="4000" dirty="0" smtClean="0">
                <a:latin typeface="Comic Sans MS" panose="030F0702030302020204" pitchFamily="66" charset="0"/>
              </a:rPr>
              <a:t>st</a:t>
            </a:r>
            <a:r>
              <a:rPr lang="en-GB" sz="4000" dirty="0" smtClean="0">
                <a:solidFill>
                  <a:srgbClr val="FF0000"/>
                </a:solidFill>
                <a:latin typeface="Comic Sans MS" panose="030F0702030302020204" pitchFamily="66" charset="0"/>
              </a:rPr>
              <a:t>ai</a:t>
            </a:r>
            <a:r>
              <a:rPr lang="en-GB" sz="4000" dirty="0" smtClean="0">
                <a:latin typeface="Comic Sans MS" panose="030F0702030302020204" pitchFamily="66" charset="0"/>
              </a:rPr>
              <a:t>ns</a:t>
            </a:r>
            <a:r>
              <a:rPr lang="en-GB" sz="4000" dirty="0" smtClean="0"/>
              <a:t> </a:t>
            </a:r>
            <a:endParaRPr lang="en-GB" sz="4000" dirty="0"/>
          </a:p>
        </p:txBody>
      </p:sp>
      <p:sp>
        <p:nvSpPr>
          <p:cNvPr id="12" name="TextBox 11"/>
          <p:cNvSpPr txBox="1"/>
          <p:nvPr/>
        </p:nvSpPr>
        <p:spPr>
          <a:xfrm>
            <a:off x="9626677" y="5348823"/>
            <a:ext cx="4244622" cy="707886"/>
          </a:xfrm>
          <a:prstGeom prst="rect">
            <a:avLst/>
          </a:prstGeom>
          <a:noFill/>
        </p:spPr>
        <p:txBody>
          <a:bodyPr wrap="square" rtlCol="0">
            <a:spAutoFit/>
          </a:bodyPr>
          <a:lstStyle/>
          <a:p>
            <a:r>
              <a:rPr lang="en-GB" sz="4000" dirty="0" smtClean="0">
                <a:latin typeface="Comic Sans MS" panose="030F0702030302020204" pitchFamily="66" charset="0"/>
              </a:rPr>
              <a:t>tr</a:t>
            </a:r>
            <a:r>
              <a:rPr lang="en-GB" sz="4000" dirty="0" smtClean="0">
                <a:solidFill>
                  <a:srgbClr val="FF0000"/>
                </a:solidFill>
                <a:latin typeface="Comic Sans MS" panose="030F0702030302020204" pitchFamily="66" charset="0"/>
              </a:rPr>
              <a:t>ai</a:t>
            </a:r>
            <a:r>
              <a:rPr lang="en-GB" sz="4000" dirty="0" smtClean="0">
                <a:latin typeface="Comic Sans MS" panose="030F0702030302020204" pitchFamily="66" charset="0"/>
              </a:rPr>
              <a:t>ns</a:t>
            </a:r>
            <a:r>
              <a:rPr lang="en-GB" sz="4000" dirty="0" smtClean="0"/>
              <a:t> </a:t>
            </a:r>
            <a:endParaRPr lang="en-GB" sz="4000" dirty="0"/>
          </a:p>
        </p:txBody>
      </p:sp>
    </p:spTree>
    <p:extLst>
      <p:ext uri="{BB962C8B-B14F-4D97-AF65-F5344CB8AC3E}">
        <p14:creationId xmlns:p14="http://schemas.microsoft.com/office/powerpoint/2010/main" val="1588689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ppt_x"/>
                                          </p:val>
                                        </p:tav>
                                        <p:tav tm="100000">
                                          <p:val>
                                            <p:strVal val="#ppt_x"/>
                                          </p:val>
                                        </p:tav>
                                      </p:tavLst>
                                    </p:anim>
                                    <p:anim calcmode="lin" valueType="num">
                                      <p:cBhvr additive="base">
                                        <p:cTn id="1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ppt_x"/>
                                          </p:val>
                                        </p:tav>
                                        <p:tav tm="100000">
                                          <p:val>
                                            <p:strVal val="#ppt_x"/>
                                          </p:val>
                                        </p:tav>
                                      </p:tavLst>
                                    </p:anim>
                                    <p:anim calcmode="lin" valueType="num">
                                      <p:cBhvr additive="base">
                                        <p:cTn id="3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60969" y="590843"/>
            <a:ext cx="9144000" cy="4476004"/>
          </a:xfrm>
        </p:spPr>
        <p:txBody>
          <a:bodyPr>
            <a:normAutofit/>
          </a:bodyPr>
          <a:lstStyle/>
          <a:p>
            <a:r>
              <a:rPr lang="en-GB" sz="4500" dirty="0" smtClean="0">
                <a:latin typeface="Twinkl Precursive" panose="02000000000000000000" pitchFamily="2" charset="0"/>
              </a:rPr>
              <a:t>LO: To demonstrate twins using mirroring </a:t>
            </a:r>
            <a:br>
              <a:rPr lang="en-GB" sz="4500" dirty="0" smtClean="0">
                <a:latin typeface="Twinkl Precursive" panose="02000000000000000000" pitchFamily="2" charset="0"/>
              </a:rPr>
            </a:br>
            <a:r>
              <a:rPr lang="en-GB" sz="4500" dirty="0">
                <a:latin typeface="Twinkl Precursive" panose="02000000000000000000" pitchFamily="2" charset="0"/>
              </a:rPr>
              <a:t/>
            </a:r>
            <a:br>
              <a:rPr lang="en-GB" sz="4500" dirty="0">
                <a:latin typeface="Twinkl Precursive" panose="02000000000000000000" pitchFamily="2" charset="0"/>
              </a:rPr>
            </a:br>
            <a:r>
              <a:rPr lang="en-GB" sz="4500" dirty="0" smtClean="0">
                <a:latin typeface="Twinkl Precursive" panose="02000000000000000000" pitchFamily="2" charset="0"/>
              </a:rPr>
              <a:t>Monday 28</a:t>
            </a:r>
            <a:r>
              <a:rPr lang="en-GB" sz="4500" baseline="30000" dirty="0" smtClean="0">
                <a:latin typeface="Twinkl Precursive" panose="02000000000000000000" pitchFamily="2" charset="0"/>
              </a:rPr>
              <a:t>th</a:t>
            </a:r>
            <a:r>
              <a:rPr lang="en-GB" sz="4500" dirty="0" smtClean="0">
                <a:latin typeface="Twinkl Precursive" panose="02000000000000000000" pitchFamily="2" charset="0"/>
              </a:rPr>
              <a:t> June 2021 </a:t>
            </a:r>
            <a:endParaRPr lang="en-GB" sz="4500" dirty="0">
              <a:latin typeface="Twinkl Precursive" panose="02000000000000000000" pitchFamily="2" charset="0"/>
            </a:endParaRPr>
          </a:p>
        </p:txBody>
      </p:sp>
    </p:spTree>
    <p:extLst>
      <p:ext uri="{BB962C8B-B14F-4D97-AF65-F5344CB8AC3E}">
        <p14:creationId xmlns:p14="http://schemas.microsoft.com/office/powerpoint/2010/main" val="9805662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About this story. </a:t>
            </a:r>
            <a:endParaRPr lang="en-GB" dirty="0">
              <a:latin typeface="Twinkl Precursive" panose="02000000000000000000" pitchFamily="2" charset="0"/>
            </a:endParaRPr>
          </a:p>
        </p:txBody>
      </p:sp>
      <p:sp>
        <p:nvSpPr>
          <p:cNvPr id="3" name="Content Placeholder 2"/>
          <p:cNvSpPr>
            <a:spLocks noGrp="1"/>
          </p:cNvSpPr>
          <p:nvPr>
            <p:ph idx="1"/>
          </p:nvPr>
        </p:nvSpPr>
        <p:spPr>
          <a:xfrm>
            <a:off x="838200" y="1516136"/>
            <a:ext cx="10515600" cy="5341864"/>
          </a:xfrm>
        </p:spPr>
        <p:txBody>
          <a:bodyPr>
            <a:normAutofit lnSpcReduction="10000"/>
          </a:bodyPr>
          <a:lstStyle/>
          <a:p>
            <a:pPr marL="0" indent="0">
              <a:buNone/>
            </a:pPr>
            <a:r>
              <a:rPr lang="en-GB" sz="3500" dirty="0" smtClean="0">
                <a:latin typeface="Twinkl Precursive" panose="02000000000000000000" pitchFamily="2" charset="0"/>
              </a:rPr>
              <a:t>Have you heard of The Comedy of Errors? No? </a:t>
            </a:r>
          </a:p>
          <a:p>
            <a:pPr marL="0" indent="0">
              <a:buNone/>
            </a:pPr>
            <a:r>
              <a:rPr lang="en-GB" sz="3500" dirty="0" smtClean="0">
                <a:latin typeface="Twinkl Precursive" panose="02000000000000000000" pitchFamily="2" charset="0"/>
              </a:rPr>
              <a:t>This is a famous play written by William Shakespeare. </a:t>
            </a:r>
          </a:p>
          <a:p>
            <a:pPr marL="0" indent="0">
              <a:buNone/>
            </a:pPr>
            <a:endParaRPr lang="en-GB" sz="3500" dirty="0">
              <a:latin typeface="Twinkl Precursive" panose="02000000000000000000" pitchFamily="2" charset="0"/>
            </a:endParaRPr>
          </a:p>
          <a:p>
            <a:pPr marL="0" indent="0">
              <a:buNone/>
            </a:pPr>
            <a:r>
              <a:rPr lang="en-GB" sz="3500" dirty="0" smtClean="0">
                <a:latin typeface="Twinkl Precursive" panose="02000000000000000000" pitchFamily="2" charset="0"/>
              </a:rPr>
              <a:t>It’s about two sets of identical twins who were separated at birth. </a:t>
            </a:r>
          </a:p>
          <a:p>
            <a:pPr marL="0" indent="0">
              <a:buNone/>
            </a:pPr>
            <a:r>
              <a:rPr lang="en-GB" sz="3500" dirty="0" smtClean="0">
                <a:latin typeface="Twinkl Precursive" panose="02000000000000000000" pitchFamily="2" charset="0"/>
              </a:rPr>
              <a:t>Years later fate brings them to the same city and lots of exciting things happen caused by mistaken identities! </a:t>
            </a:r>
            <a:endParaRPr lang="en-GB" sz="3500" dirty="0">
              <a:latin typeface="Twinkl Precursive" panose="02000000000000000000" pitchFamily="2" charset="0"/>
            </a:endParaRPr>
          </a:p>
        </p:txBody>
      </p:sp>
    </p:spTree>
    <p:extLst>
      <p:ext uri="{BB962C8B-B14F-4D97-AF65-F5344CB8AC3E}">
        <p14:creationId xmlns:p14="http://schemas.microsoft.com/office/powerpoint/2010/main" val="10584311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333" y="0"/>
            <a:ext cx="10515600" cy="1325563"/>
          </a:xfrm>
        </p:spPr>
        <p:txBody>
          <a:bodyPr/>
          <a:lstStyle/>
          <a:p>
            <a:r>
              <a:rPr lang="en-GB" dirty="0" smtClean="0">
                <a:latin typeface="Twinkl Precursive" panose="02000000000000000000" pitchFamily="2" charset="0"/>
              </a:rPr>
              <a:t>Who is in our story? </a:t>
            </a:r>
            <a:endParaRPr lang="en-GB" dirty="0">
              <a:latin typeface="Twinkl Precursive" panose="02000000000000000000" pitchFamily="2" charset="0"/>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991793" y="475961"/>
            <a:ext cx="3881553" cy="6025288"/>
          </a:xfrm>
        </p:spPr>
      </p:pic>
      <p:sp>
        <p:nvSpPr>
          <p:cNvPr id="5" name="TextBox 4"/>
          <p:cNvSpPr txBox="1"/>
          <p:nvPr/>
        </p:nvSpPr>
        <p:spPr>
          <a:xfrm>
            <a:off x="144333" y="1737034"/>
            <a:ext cx="7620001" cy="1938992"/>
          </a:xfrm>
          <a:prstGeom prst="rect">
            <a:avLst/>
          </a:prstGeom>
          <a:solidFill>
            <a:schemeClr val="bg1"/>
          </a:solidFill>
          <a:ln>
            <a:solidFill>
              <a:schemeClr val="tx1"/>
            </a:solidFill>
          </a:ln>
        </p:spPr>
        <p:txBody>
          <a:bodyPr wrap="square" rtlCol="0">
            <a:spAutoFit/>
          </a:bodyPr>
          <a:lstStyle/>
          <a:p>
            <a:r>
              <a:rPr lang="en-GB" sz="2400" dirty="0" err="1" smtClean="0">
                <a:latin typeface="Twinkl Precursive" panose="02000000000000000000" pitchFamily="2" charset="0"/>
              </a:rPr>
              <a:t>Antipholus</a:t>
            </a:r>
            <a:r>
              <a:rPr lang="en-GB" sz="2400" dirty="0" smtClean="0">
                <a:latin typeface="Twinkl Precursive" panose="02000000000000000000" pitchFamily="2" charset="0"/>
              </a:rPr>
              <a:t> of Ephesus (rich merchant married to Adriana)</a:t>
            </a:r>
          </a:p>
          <a:p>
            <a:endParaRPr lang="en-GB" sz="2400" dirty="0">
              <a:latin typeface="Twinkl Precursive" panose="02000000000000000000" pitchFamily="2" charset="0"/>
            </a:endParaRPr>
          </a:p>
          <a:p>
            <a:r>
              <a:rPr lang="en-GB" sz="2400" dirty="0" err="1" smtClean="0">
                <a:latin typeface="Twinkl Precursive" panose="02000000000000000000" pitchFamily="2" charset="0"/>
              </a:rPr>
              <a:t>Antipholus</a:t>
            </a:r>
            <a:r>
              <a:rPr lang="en-GB" sz="2400" dirty="0" smtClean="0">
                <a:latin typeface="Twinkl Precursive" panose="02000000000000000000" pitchFamily="2" charset="0"/>
              </a:rPr>
              <a:t> of Syracuse (looking for his brother and mother)  </a:t>
            </a:r>
          </a:p>
        </p:txBody>
      </p:sp>
      <p:sp>
        <p:nvSpPr>
          <p:cNvPr id="6" name="TextBox 5"/>
          <p:cNvSpPr txBox="1"/>
          <p:nvPr/>
        </p:nvSpPr>
        <p:spPr>
          <a:xfrm>
            <a:off x="144332" y="4101352"/>
            <a:ext cx="7620001" cy="1938992"/>
          </a:xfrm>
          <a:prstGeom prst="rect">
            <a:avLst/>
          </a:prstGeom>
          <a:solidFill>
            <a:schemeClr val="bg1"/>
          </a:solidFill>
          <a:ln>
            <a:solidFill>
              <a:schemeClr val="tx1"/>
            </a:solidFill>
          </a:ln>
        </p:spPr>
        <p:txBody>
          <a:bodyPr wrap="square" rtlCol="0">
            <a:spAutoFit/>
          </a:bodyPr>
          <a:lstStyle/>
          <a:p>
            <a:r>
              <a:rPr lang="en-GB" sz="2400" dirty="0" err="1" smtClean="0">
                <a:latin typeface="Twinkl Precursive" panose="02000000000000000000" pitchFamily="2" charset="0"/>
              </a:rPr>
              <a:t>Dromio</a:t>
            </a:r>
            <a:r>
              <a:rPr lang="en-GB" sz="2400" dirty="0" smtClean="0">
                <a:latin typeface="Twinkl Precursive" panose="02000000000000000000" pitchFamily="2" charset="0"/>
              </a:rPr>
              <a:t> of Ephesus (funny servant of </a:t>
            </a:r>
            <a:r>
              <a:rPr lang="en-GB" sz="2400" dirty="0" err="1" smtClean="0">
                <a:latin typeface="Twinkl Precursive" panose="02000000000000000000" pitchFamily="2" charset="0"/>
              </a:rPr>
              <a:t>Antipholus</a:t>
            </a:r>
            <a:r>
              <a:rPr lang="en-GB" sz="2400" dirty="0" smtClean="0">
                <a:latin typeface="Twinkl Precursive" panose="02000000000000000000" pitchFamily="2" charset="0"/>
              </a:rPr>
              <a:t> of Ephesus) </a:t>
            </a:r>
          </a:p>
          <a:p>
            <a:endParaRPr lang="en-GB" sz="2400" dirty="0">
              <a:latin typeface="Twinkl Precursive" panose="02000000000000000000" pitchFamily="2" charset="0"/>
            </a:endParaRPr>
          </a:p>
          <a:p>
            <a:r>
              <a:rPr lang="en-GB" sz="2400" dirty="0" err="1" smtClean="0">
                <a:latin typeface="Twinkl Precursive" panose="02000000000000000000" pitchFamily="2" charset="0"/>
              </a:rPr>
              <a:t>Dromio</a:t>
            </a:r>
            <a:r>
              <a:rPr lang="en-GB" sz="2400" dirty="0" smtClean="0">
                <a:latin typeface="Twinkl Precursive" panose="02000000000000000000" pitchFamily="2" charset="0"/>
              </a:rPr>
              <a:t> of Syracuse (funny servant of </a:t>
            </a:r>
            <a:r>
              <a:rPr lang="en-GB" sz="2400" dirty="0" err="1" smtClean="0">
                <a:latin typeface="Twinkl Precursive" panose="02000000000000000000" pitchFamily="2" charset="0"/>
              </a:rPr>
              <a:t>Antipholus</a:t>
            </a:r>
            <a:r>
              <a:rPr lang="en-GB" sz="2400" dirty="0" smtClean="0">
                <a:latin typeface="Twinkl Precursive" panose="02000000000000000000" pitchFamily="2" charset="0"/>
              </a:rPr>
              <a:t> of Syracuse)</a:t>
            </a:r>
          </a:p>
        </p:txBody>
      </p:sp>
    </p:spTree>
    <p:extLst>
      <p:ext uri="{BB962C8B-B14F-4D97-AF65-F5344CB8AC3E}">
        <p14:creationId xmlns:p14="http://schemas.microsoft.com/office/powerpoint/2010/main" val="1640302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Your Task: </a:t>
            </a:r>
            <a:endParaRPr lang="en-GB" dirty="0">
              <a:latin typeface="Twinkl Precursive" panose="02000000000000000000" pitchFamily="2" charset="0"/>
            </a:endParaRPr>
          </a:p>
        </p:txBody>
      </p:sp>
      <p:sp>
        <p:nvSpPr>
          <p:cNvPr id="3" name="Content Placeholder 2"/>
          <p:cNvSpPr>
            <a:spLocks noGrp="1"/>
          </p:cNvSpPr>
          <p:nvPr>
            <p:ph idx="1"/>
          </p:nvPr>
        </p:nvSpPr>
        <p:spPr/>
        <p:txBody>
          <a:bodyPr>
            <a:normAutofit/>
          </a:bodyPr>
          <a:lstStyle/>
          <a:p>
            <a:pPr marL="0" indent="0">
              <a:buNone/>
            </a:pPr>
            <a:r>
              <a:rPr lang="en-GB" sz="3500" dirty="0" smtClean="0">
                <a:latin typeface="Twinkl Precursive" panose="02000000000000000000" pitchFamily="2" charset="0"/>
              </a:rPr>
              <a:t>Firstly, we will be thinking about what it means to be a twin. How they can look the same and even act the same. </a:t>
            </a:r>
          </a:p>
          <a:p>
            <a:pPr marL="0" indent="0">
              <a:buNone/>
            </a:pPr>
            <a:endParaRPr lang="en-GB" sz="3500" dirty="0">
              <a:latin typeface="Twinkl Precursive" panose="02000000000000000000" pitchFamily="2" charset="0"/>
            </a:endParaRPr>
          </a:p>
          <a:p>
            <a:pPr marL="0" indent="0">
              <a:buNone/>
            </a:pPr>
            <a:r>
              <a:rPr lang="en-GB" sz="3500" dirty="0" smtClean="0">
                <a:latin typeface="Twinkl Precursive" panose="02000000000000000000" pitchFamily="2" charset="0"/>
              </a:rPr>
              <a:t>You will work in pairs to create a routine based on mirroring. </a:t>
            </a:r>
            <a:endParaRPr lang="en-GB" sz="3500" dirty="0">
              <a:latin typeface="Twinkl Precursive" panose="02000000000000000000" pitchFamily="2" charset="0"/>
            </a:endParaRPr>
          </a:p>
        </p:txBody>
      </p:sp>
    </p:spTree>
    <p:extLst>
      <p:ext uri="{BB962C8B-B14F-4D97-AF65-F5344CB8AC3E}">
        <p14:creationId xmlns:p14="http://schemas.microsoft.com/office/powerpoint/2010/main" val="6958235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8000"/>
            <a:lum/>
          </a:blip>
          <a:srcRect/>
          <a:stretch>
            <a:fillRect t="-88000" b="-88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Let’s watch </a:t>
            </a:r>
            <a:endParaRPr lang="en-GB" dirty="0">
              <a:latin typeface="Twinkl Precursive" panose="02000000000000000000" pitchFamily="2" charset="0"/>
            </a:endParaRPr>
          </a:p>
        </p:txBody>
      </p:sp>
      <p:sp>
        <p:nvSpPr>
          <p:cNvPr id="5" name="Content Placeholder 4"/>
          <p:cNvSpPr>
            <a:spLocks noGrp="1"/>
          </p:cNvSpPr>
          <p:nvPr>
            <p:ph idx="1"/>
          </p:nvPr>
        </p:nvSpPr>
        <p:spPr/>
        <p:txBody>
          <a:bodyPr/>
          <a:lstStyle/>
          <a:p>
            <a:r>
              <a:rPr lang="en-GB" dirty="0" smtClean="0">
                <a:latin typeface="Twinkl Precursive" panose="02000000000000000000" pitchFamily="2" charset="0"/>
                <a:hlinkClick r:id="rId3"/>
              </a:rPr>
              <a:t>Mirroring Routine</a:t>
            </a:r>
            <a:endParaRPr lang="en-GB" dirty="0">
              <a:latin typeface="Twinkl Precursive" panose="02000000000000000000" pitchFamily="2" charset="0"/>
            </a:endParaRPr>
          </a:p>
        </p:txBody>
      </p:sp>
      <p:sp>
        <p:nvSpPr>
          <p:cNvPr id="3" name="TextBox 2"/>
          <p:cNvSpPr txBox="1"/>
          <p:nvPr/>
        </p:nvSpPr>
        <p:spPr>
          <a:xfrm>
            <a:off x="1108364" y="3144982"/>
            <a:ext cx="9698181" cy="2677656"/>
          </a:xfrm>
          <a:prstGeom prst="rect">
            <a:avLst/>
          </a:prstGeom>
          <a:noFill/>
        </p:spPr>
        <p:txBody>
          <a:bodyPr wrap="square" rtlCol="0">
            <a:spAutoFit/>
          </a:bodyPr>
          <a:lstStyle/>
          <a:p>
            <a:r>
              <a:rPr lang="en-GB" sz="2400" dirty="0" smtClean="0">
                <a:latin typeface="Twinkl Precursive" panose="02000000000000000000" pitchFamily="2" charset="0"/>
              </a:rPr>
              <a:t>First of all, you need to think about movements. How will you and your partner move? How will you change position? Make sure you move at the same time and take it slowly. </a:t>
            </a:r>
          </a:p>
          <a:p>
            <a:endParaRPr lang="en-GB" sz="2400" dirty="0">
              <a:latin typeface="Twinkl Precursive" panose="02000000000000000000" pitchFamily="2" charset="0"/>
            </a:endParaRPr>
          </a:p>
          <a:p>
            <a:r>
              <a:rPr lang="en-GB" sz="2400" dirty="0" smtClean="0">
                <a:latin typeface="Twinkl Precursive" panose="02000000000000000000" pitchFamily="2" charset="0"/>
              </a:rPr>
              <a:t>We will look at your finished routine in 15 minutes! </a:t>
            </a:r>
          </a:p>
        </p:txBody>
      </p:sp>
    </p:spTree>
    <p:extLst>
      <p:ext uri="{BB962C8B-B14F-4D97-AF65-F5344CB8AC3E}">
        <p14:creationId xmlns:p14="http://schemas.microsoft.com/office/powerpoint/2010/main" val="13678728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Now…</a:t>
            </a:r>
            <a:endParaRPr lang="en-GB" dirty="0">
              <a:latin typeface="Twinkl Precursive" panose="02000000000000000000" pitchFamily="2" charset="0"/>
            </a:endParaRPr>
          </a:p>
        </p:txBody>
      </p:sp>
      <p:sp>
        <p:nvSpPr>
          <p:cNvPr id="3" name="TextBox 2"/>
          <p:cNvSpPr txBox="1"/>
          <p:nvPr/>
        </p:nvSpPr>
        <p:spPr>
          <a:xfrm>
            <a:off x="838200" y="1825625"/>
            <a:ext cx="9698181" cy="3785652"/>
          </a:xfrm>
          <a:prstGeom prst="rect">
            <a:avLst/>
          </a:prstGeom>
          <a:noFill/>
        </p:spPr>
        <p:txBody>
          <a:bodyPr wrap="square" rtlCol="0">
            <a:spAutoFit/>
          </a:bodyPr>
          <a:lstStyle/>
          <a:p>
            <a:r>
              <a:rPr lang="en-GB" sz="2400" dirty="0" smtClean="0">
                <a:latin typeface="Twinkl Precursive" panose="02000000000000000000" pitchFamily="2" charset="0"/>
              </a:rPr>
              <a:t>Your job now is to think of sounds you can both make, words, sentences, jokes and expressions. </a:t>
            </a:r>
          </a:p>
          <a:p>
            <a:endParaRPr lang="en-GB" sz="2400" dirty="0">
              <a:latin typeface="Twinkl Precursive" panose="02000000000000000000" pitchFamily="2" charset="0"/>
            </a:endParaRPr>
          </a:p>
          <a:p>
            <a:r>
              <a:rPr lang="en-GB" sz="2400" dirty="0" smtClean="0">
                <a:latin typeface="Twinkl Precursive" panose="02000000000000000000" pitchFamily="2" charset="0"/>
              </a:rPr>
              <a:t>How will you and your partner say things? How will you change the pitch of your voice? Make sure you say things at the same time and take it slowly. </a:t>
            </a:r>
          </a:p>
          <a:p>
            <a:endParaRPr lang="en-GB" sz="2400" dirty="0">
              <a:latin typeface="Twinkl Precursive" panose="02000000000000000000" pitchFamily="2" charset="0"/>
            </a:endParaRPr>
          </a:p>
          <a:p>
            <a:r>
              <a:rPr lang="en-GB" sz="2400" dirty="0" smtClean="0">
                <a:latin typeface="Twinkl Precursive" panose="02000000000000000000" pitchFamily="2" charset="0"/>
              </a:rPr>
              <a:t>We will look at your finished routine in 15 minutes! </a:t>
            </a:r>
          </a:p>
        </p:txBody>
      </p:sp>
    </p:spTree>
    <p:extLst>
      <p:ext uri="{BB962C8B-B14F-4D97-AF65-F5344CB8AC3E}">
        <p14:creationId xmlns:p14="http://schemas.microsoft.com/office/powerpoint/2010/main" val="37846154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Twinkl Precursive" panose="02000000000000000000" pitchFamily="2" charset="0"/>
              </a:rPr>
              <a:t>How did you do? </a:t>
            </a:r>
            <a:endParaRPr lang="en-GB" dirty="0">
              <a:latin typeface="Twinkl Precursive" panose="02000000000000000000" pitchFamily="2" charset="0"/>
            </a:endParaRPr>
          </a:p>
        </p:txBody>
      </p:sp>
      <p:sp>
        <p:nvSpPr>
          <p:cNvPr id="6" name="TextBox 5"/>
          <p:cNvSpPr txBox="1"/>
          <p:nvPr/>
        </p:nvSpPr>
        <p:spPr>
          <a:xfrm>
            <a:off x="652169" y="1690687"/>
            <a:ext cx="4229320" cy="1477328"/>
          </a:xfrm>
          <a:prstGeom prst="rect">
            <a:avLst/>
          </a:prstGeom>
          <a:solidFill>
            <a:schemeClr val="bg1"/>
          </a:solidFill>
          <a:ln>
            <a:solidFill>
              <a:schemeClr val="tx1"/>
            </a:solidFill>
          </a:ln>
        </p:spPr>
        <p:txBody>
          <a:bodyPr wrap="square" rtlCol="0">
            <a:spAutoFit/>
          </a:bodyPr>
          <a:lstStyle/>
          <a:p>
            <a:r>
              <a:rPr lang="en-GB" sz="3000" dirty="0" smtClean="0">
                <a:latin typeface="Twinkl Precursive" panose="02000000000000000000" pitchFamily="2" charset="0"/>
              </a:rPr>
              <a:t>How did you feel the first task went? </a:t>
            </a:r>
            <a:endParaRPr lang="en-GB" sz="3000" dirty="0">
              <a:latin typeface="Twinkl Precursive" panose="02000000000000000000" pitchFamily="2" charset="0"/>
            </a:endParaRPr>
          </a:p>
        </p:txBody>
      </p:sp>
      <p:sp>
        <p:nvSpPr>
          <p:cNvPr id="7" name="Cloud Callout 6"/>
          <p:cNvSpPr/>
          <p:nvPr/>
        </p:nvSpPr>
        <p:spPr>
          <a:xfrm>
            <a:off x="397704" y="4932528"/>
            <a:ext cx="2523901" cy="1810752"/>
          </a:xfrm>
          <a:prstGeom prst="cloudCallout">
            <a:avLst>
              <a:gd name="adj1" fmla="val 77671"/>
              <a:gd name="adj2" fmla="val -64286"/>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What was the hardest thing to do? </a:t>
            </a:r>
            <a:endParaRPr lang="en-GB" dirty="0">
              <a:solidFill>
                <a:schemeClr val="tx1"/>
              </a:solidFill>
              <a:latin typeface="Twinkl Precursive" panose="02000000000000000000" pitchFamily="2" charset="0"/>
            </a:endParaRPr>
          </a:p>
        </p:txBody>
      </p:sp>
      <p:sp>
        <p:nvSpPr>
          <p:cNvPr id="8" name="TextBox 7"/>
          <p:cNvSpPr txBox="1"/>
          <p:nvPr/>
        </p:nvSpPr>
        <p:spPr>
          <a:xfrm>
            <a:off x="8061359" y="4560496"/>
            <a:ext cx="3753177" cy="1938992"/>
          </a:xfrm>
          <a:prstGeom prst="rect">
            <a:avLst/>
          </a:prstGeom>
          <a:solidFill>
            <a:schemeClr val="bg1"/>
          </a:solidFill>
          <a:ln>
            <a:solidFill>
              <a:schemeClr val="tx1"/>
            </a:solidFill>
          </a:ln>
        </p:spPr>
        <p:txBody>
          <a:bodyPr wrap="square" rtlCol="0">
            <a:spAutoFit/>
          </a:bodyPr>
          <a:lstStyle/>
          <a:p>
            <a:r>
              <a:rPr lang="en-GB" sz="3000" dirty="0" smtClean="0">
                <a:latin typeface="Twinkl Precursive" panose="02000000000000000000" pitchFamily="2" charset="0"/>
              </a:rPr>
              <a:t>How did you feel the second task went? </a:t>
            </a:r>
            <a:endParaRPr lang="en-GB" sz="3000" dirty="0">
              <a:latin typeface="Twinkl Precursive" panose="02000000000000000000" pitchFamily="2" charset="0"/>
            </a:endParaRPr>
          </a:p>
        </p:txBody>
      </p:sp>
      <p:sp>
        <p:nvSpPr>
          <p:cNvPr id="9" name="Cloud Callout 8"/>
          <p:cNvSpPr/>
          <p:nvPr/>
        </p:nvSpPr>
        <p:spPr>
          <a:xfrm>
            <a:off x="5537458" y="3114028"/>
            <a:ext cx="2523901" cy="1810752"/>
          </a:xfrm>
          <a:prstGeom prst="cloudCallout">
            <a:avLst>
              <a:gd name="adj1" fmla="val 71539"/>
              <a:gd name="adj2" fmla="val -122553"/>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latin typeface="Twinkl Precursive" panose="02000000000000000000" pitchFamily="2" charset="0"/>
              </a:rPr>
              <a:t>What was the easiest thing to do? </a:t>
            </a:r>
            <a:endParaRPr lang="en-GB" dirty="0">
              <a:solidFill>
                <a:schemeClr val="tx1"/>
              </a:solidFill>
              <a:latin typeface="Twinkl Precursive" panose="02000000000000000000" pitchFamily="2" charset="0"/>
            </a:endParaRPr>
          </a:p>
        </p:txBody>
      </p:sp>
    </p:spTree>
    <p:extLst>
      <p:ext uri="{BB962C8B-B14F-4D97-AF65-F5344CB8AC3E}">
        <p14:creationId xmlns:p14="http://schemas.microsoft.com/office/powerpoint/2010/main" val="71237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1124</TotalTime>
  <Words>328</Words>
  <Application>Microsoft Office PowerPoint</Application>
  <PresentationFormat>Widescreen</PresentationFormat>
  <Paragraphs>40</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Comic Sans MS</vt:lpstr>
      <vt:lpstr>Twinkl Precursive</vt:lpstr>
      <vt:lpstr>Office Theme</vt:lpstr>
      <vt:lpstr>PowerPoint Presentation</vt:lpstr>
      <vt:lpstr>PowerPoint Presentation</vt:lpstr>
      <vt:lpstr>LO: To demonstrate twins using mirroring   Monday 28th June 2021 </vt:lpstr>
      <vt:lpstr>About this story. </vt:lpstr>
      <vt:lpstr>Who is in our story? </vt:lpstr>
      <vt:lpstr>Your Task: </vt:lpstr>
      <vt:lpstr>Let’s watch </vt:lpstr>
      <vt:lpstr>Now…</vt:lpstr>
      <vt:lpstr>How did you do? </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write about why the snail wishes to travel.   Tuesday 8th June 2021</dc:title>
  <dc:creator>J Geals BTP</dc:creator>
  <cp:lastModifiedBy>J Geals BTP</cp:lastModifiedBy>
  <cp:revision>27</cp:revision>
  <dcterms:created xsi:type="dcterms:W3CDTF">2021-06-03T14:27:07Z</dcterms:created>
  <dcterms:modified xsi:type="dcterms:W3CDTF">2021-06-25T12:22:53Z</dcterms:modified>
</cp:coreProperties>
</file>