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58" r:id="rId4"/>
    <p:sldId id="261" r:id="rId5"/>
    <p:sldId id="262" r:id="rId6"/>
    <p:sldId id="264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7080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029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743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234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913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348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29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081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83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02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860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0004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8296" y="2032461"/>
            <a:ext cx="11423374" cy="3566160"/>
          </a:xfrm>
        </p:spPr>
        <p:txBody>
          <a:bodyPr/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LO: To describe a setting in detail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5007" y="506473"/>
            <a:ext cx="10058400" cy="1143000"/>
          </a:xfrm>
        </p:spPr>
        <p:txBody>
          <a:bodyPr>
            <a:normAutofit/>
          </a:bodyPr>
          <a:lstStyle/>
          <a:p>
            <a:pPr algn="ctr"/>
            <a:r>
              <a:rPr lang="en-GB" sz="4800" b="1" u="sng" cap="none" dirty="0">
                <a:latin typeface="Comic Sans MS" panose="030F0702030302020204" pitchFamily="66" charset="0"/>
              </a:rPr>
              <a:t>Monday 1</a:t>
            </a:r>
            <a:r>
              <a:rPr lang="en-GB" sz="4800" b="1" u="sng" cap="none" baseline="30000" dirty="0">
                <a:latin typeface="Comic Sans MS" panose="030F0702030302020204" pitchFamily="66" charset="0"/>
              </a:rPr>
              <a:t>st</a:t>
            </a:r>
            <a:r>
              <a:rPr lang="en-GB" sz="4800" b="1" u="sng" cap="none" dirty="0">
                <a:latin typeface="Comic Sans MS" panose="030F0702030302020204" pitchFamily="66" charset="0"/>
              </a:rPr>
              <a:t> March 2021</a:t>
            </a:r>
          </a:p>
        </p:txBody>
      </p:sp>
    </p:spTree>
    <p:extLst>
      <p:ext uri="{BB962C8B-B14F-4D97-AF65-F5344CB8AC3E}">
        <p14:creationId xmlns:p14="http://schemas.microsoft.com/office/powerpoint/2010/main" val="2650465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F814B-C552-45BF-9FFF-AD31E1D9B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B5AFB7-F1FC-4746-814E-ED2E6A12CF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2274750" y="0"/>
            <a:ext cx="7694751" cy="6858000"/>
            <a:chOff x="2248624" y="0"/>
            <a:chExt cx="7694751" cy="685800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4BCE1A0-F8CB-4DCD-AF19-A9FEBF8354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48624" y="0"/>
              <a:ext cx="7694751" cy="68580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2991394" y="1737360"/>
              <a:ext cx="6113417" cy="75764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6126478" y="4859384"/>
              <a:ext cx="2364379" cy="24819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991394" y="5207727"/>
              <a:ext cx="1922779" cy="22642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5656943" y="5168539"/>
              <a:ext cx="2115457" cy="26561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3082834" y="5468017"/>
              <a:ext cx="992777" cy="27432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4664166" y="5731934"/>
              <a:ext cx="1606005" cy="24553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683823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Look at the picture from the first page of the story…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3892730"/>
            <a:ext cx="10058400" cy="1434662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n-GB" sz="2500" dirty="0">
                <a:latin typeface="Comic Sans MS" panose="030F0702030302020204" pitchFamily="66" charset="0"/>
              </a:rPr>
              <a:t>Your task is to describe it using powerful adjectives. Think about the things (nouns) you can see and write a sentence about each clearly. We are using the past tense, since we are describing what it </a:t>
            </a:r>
            <a:r>
              <a:rPr lang="en-GB" sz="2500" dirty="0">
                <a:solidFill>
                  <a:srgbClr val="FF0000"/>
                </a:solidFill>
                <a:latin typeface="Comic Sans MS" panose="030F0702030302020204" pitchFamily="66" charset="0"/>
              </a:rPr>
              <a:t>was</a:t>
            </a:r>
            <a:r>
              <a:rPr lang="en-GB" sz="2500" dirty="0">
                <a:latin typeface="Comic Sans MS" panose="030F0702030302020204" pitchFamily="66" charset="0"/>
              </a:rPr>
              <a:t> like at that time. </a:t>
            </a:r>
          </a:p>
          <a:p>
            <a:pPr>
              <a:lnSpc>
                <a:spcPct val="120000"/>
              </a:lnSpc>
            </a:pPr>
            <a:r>
              <a:rPr lang="en-GB" sz="2500" dirty="0">
                <a:latin typeface="Comic Sans MS" panose="030F0702030302020204" pitchFamily="66" charset="0"/>
              </a:rPr>
              <a:t>What can you see in the picture? </a:t>
            </a:r>
          </a:p>
          <a:p>
            <a:endParaRPr lang="en-GB" sz="2500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965" y="1892649"/>
            <a:ext cx="5342709" cy="18447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55474" y="2783333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path</a:t>
            </a:r>
            <a:r>
              <a:rPr lang="en-GB" dirty="0"/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78975" y="2099464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mountain</a:t>
            </a:r>
            <a:r>
              <a:rPr lang="en-GB" dirty="0"/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17961" y="1990108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castle</a:t>
            </a:r>
            <a:r>
              <a:rPr lang="en-GB" dirty="0"/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31177" y="3249995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snow</a:t>
            </a:r>
            <a:r>
              <a:rPr lang="en-GB" dirty="0"/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60670" y="2125590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rocks</a:t>
            </a:r>
            <a:r>
              <a:rPr lang="en-GB" dirty="0"/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34793" y="2641107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sky</a:t>
            </a:r>
            <a:r>
              <a:rPr lang="en-GB" dirty="0"/>
              <a:t>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97280" y="5273531"/>
            <a:ext cx="293381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omic Sans MS" panose="030F0702030302020204" pitchFamily="66" charset="0"/>
              </a:rPr>
              <a:t>There was a path.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55474" y="5327392"/>
            <a:ext cx="54080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What adjectives could we use to describe the path? </a:t>
            </a:r>
          </a:p>
        </p:txBody>
      </p:sp>
    </p:spTree>
    <p:extLst>
      <p:ext uri="{BB962C8B-B14F-4D97-AF65-F5344CB8AC3E}">
        <p14:creationId xmlns:p14="http://schemas.microsoft.com/office/powerpoint/2010/main" val="4262269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3636" y="2012621"/>
            <a:ext cx="5342709" cy="18447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20" y="289429"/>
            <a:ext cx="10948652" cy="1450757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Choose and use interesting adjectives.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9064" y="4245642"/>
            <a:ext cx="8294914" cy="162345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There was a path. </a:t>
            </a:r>
          </a:p>
          <a:p>
            <a:r>
              <a:rPr lang="en-GB" dirty="0">
                <a:latin typeface="Comic Sans MS" panose="030F0702030302020204" pitchFamily="66" charset="0"/>
              </a:rPr>
              <a:t>Might become….</a:t>
            </a:r>
          </a:p>
          <a:p>
            <a:r>
              <a:rPr lang="en-GB" dirty="0">
                <a:latin typeface="Comic Sans MS" panose="030F0702030302020204" pitchFamily="66" charset="0"/>
              </a:rPr>
              <a:t>There was a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long,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bright</a:t>
            </a:r>
            <a:r>
              <a:rPr lang="en-GB" dirty="0">
                <a:latin typeface="Comic Sans MS" panose="030F0702030302020204" pitchFamily="66" charset="0"/>
              </a:rPr>
              <a:t> path and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immense,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sparkling</a:t>
            </a:r>
            <a:r>
              <a:rPr lang="en-GB" dirty="0">
                <a:latin typeface="Comic Sans MS" panose="030F0702030302020204" pitchFamily="66" charset="0"/>
              </a:rPr>
              <a:t> mountains.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459" y="1804775"/>
            <a:ext cx="1285875" cy="41052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55474" y="2783333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path</a:t>
            </a:r>
            <a:r>
              <a:rPr lang="en-GB" dirty="0"/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78975" y="2099464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mountain</a:t>
            </a:r>
            <a:r>
              <a:rPr lang="en-GB" dirty="0"/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17961" y="1990108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castle</a:t>
            </a:r>
            <a:r>
              <a:rPr lang="en-GB" dirty="0"/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31177" y="3249995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snow</a:t>
            </a:r>
            <a:r>
              <a:rPr lang="en-GB" dirty="0"/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60670" y="2125590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rocks</a:t>
            </a:r>
            <a:r>
              <a:rPr lang="en-GB" dirty="0"/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34793" y="2641107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sky</a:t>
            </a:r>
            <a:r>
              <a:rPr lang="en-GB" dirty="0"/>
              <a:t>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8157" y="926297"/>
            <a:ext cx="1247775" cy="512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699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3636" y="2012621"/>
            <a:ext cx="5342709" cy="18447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82184" y="340144"/>
            <a:ext cx="10970539" cy="1450757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Choose and use interesting adjectives.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9064" y="4245642"/>
            <a:ext cx="8294914" cy="162345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The castle was on top of the mountain. </a:t>
            </a:r>
          </a:p>
          <a:p>
            <a:r>
              <a:rPr lang="en-GB" dirty="0">
                <a:latin typeface="Comic Sans MS" panose="030F0702030302020204" pitchFamily="66" charset="0"/>
              </a:rPr>
              <a:t>Might become….</a:t>
            </a:r>
          </a:p>
          <a:p>
            <a:r>
              <a:rPr lang="en-GB" dirty="0">
                <a:latin typeface="Comic Sans MS" panose="030F0702030302020204" pitchFamily="66" charset="0"/>
              </a:rPr>
              <a:t>The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mighty,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magnificent</a:t>
            </a:r>
            <a:r>
              <a:rPr lang="en-GB" dirty="0">
                <a:latin typeface="Comic Sans MS" panose="030F0702030302020204" pitchFamily="66" charset="0"/>
              </a:rPr>
              <a:t> castle was on top of the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strange</a:t>
            </a:r>
            <a:r>
              <a:rPr lang="en-GB" dirty="0">
                <a:latin typeface="Comic Sans MS" panose="030F0702030302020204" pitchFamily="66" charset="0"/>
              </a:rPr>
              <a:t> mountain</a:t>
            </a:r>
            <a:r>
              <a:rPr lang="en-GB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459" y="1804775"/>
            <a:ext cx="1285875" cy="41052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55474" y="2783333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path</a:t>
            </a:r>
            <a:r>
              <a:rPr lang="en-GB" dirty="0"/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78975" y="2099464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mountain</a:t>
            </a:r>
            <a:r>
              <a:rPr lang="en-GB" dirty="0"/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17961" y="1990108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castle</a:t>
            </a:r>
            <a:r>
              <a:rPr lang="en-GB" dirty="0"/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31177" y="3249995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snow</a:t>
            </a:r>
            <a:r>
              <a:rPr lang="en-GB" dirty="0"/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60670" y="2125590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rocks</a:t>
            </a:r>
            <a:r>
              <a:rPr lang="en-GB" dirty="0"/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34793" y="2641107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sky</a:t>
            </a:r>
            <a:r>
              <a:rPr lang="en-GB" dirty="0"/>
              <a:t>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8157" y="926297"/>
            <a:ext cx="1247775" cy="512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318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Your Options: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Opt. 1 – Print out template and write your description.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Opt. 2 – Write up your description on a piece of paper.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00756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Once you have completed your sentences…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250266"/>
          </a:xfrm>
        </p:spPr>
        <p:txBody>
          <a:bodyPr>
            <a:normAutofit fontScale="92500" lnSpcReduction="10000"/>
          </a:bodyPr>
          <a:lstStyle/>
          <a:p>
            <a:r>
              <a:rPr lang="en-GB" sz="2500" dirty="0">
                <a:latin typeface="Comic Sans MS" panose="030F0702030302020204" pitchFamily="66" charset="0"/>
              </a:rPr>
              <a:t>Think about this old man carrying the baby. </a:t>
            </a:r>
          </a:p>
          <a:p>
            <a:r>
              <a:rPr lang="en-GB" sz="2500" dirty="0">
                <a:latin typeface="Comic Sans MS" panose="030F0702030302020204" pitchFamily="66" charset="0"/>
              </a:rPr>
              <a:t>Who do you think he might be? </a:t>
            </a:r>
          </a:p>
          <a:p>
            <a:r>
              <a:rPr lang="en-GB" sz="2500" dirty="0">
                <a:latin typeface="Comic Sans MS" panose="030F0702030302020204" pitchFamily="66" charset="0"/>
              </a:rPr>
              <a:t>Why do you think he is carrying this baby boy through the mountains? </a:t>
            </a:r>
          </a:p>
          <a:p>
            <a:r>
              <a:rPr lang="en-GB" sz="2500" dirty="0">
                <a:latin typeface="Comic Sans MS" panose="030F0702030302020204" pitchFamily="66" charset="0"/>
              </a:rPr>
              <a:t>Who do you think this baby boy might be? </a:t>
            </a:r>
          </a:p>
          <a:p>
            <a:endParaRPr lang="en-GB" sz="2500" dirty="0">
              <a:latin typeface="Comic Sans MS" panose="030F0702030302020204" pitchFamily="66" charset="0"/>
            </a:endParaRPr>
          </a:p>
          <a:p>
            <a:endParaRPr lang="en-GB" sz="2500" dirty="0"/>
          </a:p>
          <a:p>
            <a:endParaRPr lang="en-GB" sz="2500" dirty="0"/>
          </a:p>
          <a:p>
            <a:endParaRPr lang="en-GB" sz="2500" dirty="0"/>
          </a:p>
          <a:p>
            <a:r>
              <a:rPr lang="en-GB" sz="2500" dirty="0">
                <a:latin typeface="Comic Sans MS" panose="030F0702030302020204" pitchFamily="66" charset="0"/>
              </a:rPr>
              <a:t>Be ready to share your ideas with your class in tomorrow’s lesson!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2375" y="3601278"/>
            <a:ext cx="5342709" cy="184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857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243AF7DC-D15B-41C0-AE81-23980D1B9FC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35</TotalTime>
  <Words>261</Words>
  <Application>Microsoft Office PowerPoint</Application>
  <PresentationFormat>Widescreen</PresentationFormat>
  <Paragraphs>46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Calibri</vt:lpstr>
      <vt:lpstr>Calibri Light</vt:lpstr>
      <vt:lpstr>Comic Sans MS</vt:lpstr>
      <vt:lpstr>Times New Roman</vt:lpstr>
      <vt:lpstr>Retrospect</vt:lpstr>
      <vt:lpstr>LO: To describe a setting in detail </vt:lpstr>
      <vt:lpstr>PowerPoint Presentation</vt:lpstr>
      <vt:lpstr>Look at the picture from the first page of the story…</vt:lpstr>
      <vt:lpstr>Choose and use interesting adjectives.</vt:lpstr>
      <vt:lpstr>Choose and use interesting adjectives.</vt:lpstr>
      <vt:lpstr>Your Options: </vt:lpstr>
      <vt:lpstr>Once you have completed your sentences…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Set 3 phoneme for today is…. u-e</dc:title>
  <dc:creator>J Geals BTP</dc:creator>
  <cp:lastModifiedBy>C Coles BTP</cp:lastModifiedBy>
  <cp:revision>7</cp:revision>
  <dcterms:created xsi:type="dcterms:W3CDTF">2021-02-24T21:48:57Z</dcterms:created>
  <dcterms:modified xsi:type="dcterms:W3CDTF">2021-02-28T14:00:23Z</dcterms:modified>
</cp:coreProperties>
</file>