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3D9F284-39ED-402E-9309-F7AB0901A3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2AF9388A-BE3D-4B9E-9B9D-1AC48E561E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89EA435-62AB-4328-8037-55F1C31BA1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FAED13C-C3E7-4E56-B4EF-6F50DBC487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E9EF305-3F24-431E-A235-6F5AEEDE0A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23574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0CB47A-D2E1-40E8-9FDA-D0DF531E50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240A8B3-B2CE-4E70-A449-9535315C3C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D45732A-27CE-42D2-904A-1A3C169586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E799C10-B54E-4357-A1AB-824DBF050B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D0BD84F-9FC9-4417-A24F-10AB8661B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7691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BC92C3-0769-4973-B4B9-FB7CC7A979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1A42612-3A7F-43A8-A3E2-D226871C5B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ADA0AFA3-0F7B-459A-BDBD-58BD215DE0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B244214-FAFE-46B7-9399-DFCE31BEFA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903A28A-F67B-4863-BC99-28DDD3AB24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05019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B99DE88-AA74-401D-B9AE-A02B616C5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9EF4706-0DFD-4455-A386-3C8CD5103E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B35F5C0-4432-46E3-B30F-A3598D69C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C908F3A-C754-43D7-ADC1-8E53E9C58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BEE00A09-B9D6-4282-88C3-03450A682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0E8F567-B3BE-47D9-B2C3-6E84B4E7C3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3660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87065AC-3069-4973-96D6-1DC973AA5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9940E5B6-299E-48C6-94AC-82FDC09681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CD2D0B21-B6CE-4E01-820B-4FECE2BBC1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03C67EF2-95E0-4523-A6D9-771D98D7C8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11240957-421E-42D7-B8AB-E0EB0C36C79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1EB52189-FA0B-4F8A-BF76-C0427DC4B6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6541C8EE-5DB2-4B53-9A5C-26B938E42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D17976F6-1AF0-4D75-8A45-9C72CD21F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6650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82B1C8B-B68A-4597-AFC4-BF619A3D5A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19B9064F-DA7C-4B74-AE90-086AFB03D0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28645B7-1777-411E-B86D-B3B6CB16F8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F619BA9-79F4-401A-B848-C981DBCA13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64856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0C4107D6-1C84-4FC1-944D-4285D0B0C5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8FB6D6B9-1522-4FA7-84A0-C4365D942A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1F57E487-535D-4D38-B71A-A0EBA23F97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8078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95438E7-A36D-4270-9731-739CC19D6A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6190E94-275E-4AC9-988B-5F3DDEE4808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87A6F19-533F-4E20-BBD3-47DA125634B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D27FC48A-8C73-4B27-9CE6-B0E091091A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C565C03-2639-487E-BEA9-6CB8AFA3D3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244017ED-7253-407A-B0AB-EB555EA20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9848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1670381-1D75-4205-9E26-3A2876262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2333B1FE-09EE-43B8-9DE8-7E3288ED1F5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5E827F2-0126-4564-8BA0-2B16F5FE0C1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2642DC9-4D53-41FA-A106-61106FDB74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7C3C96B-6D38-479F-9CC1-32EA6B5DC5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1648401B-6912-49D5-829D-342569973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140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D6F82E-39C4-4AF1-826C-2C495C6C53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A09FFD9-3966-4A2E-B45B-9C5E397C64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7546EF23-BB72-45AF-B371-E74D069818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0437610-A888-4D62-88BC-D647A0B323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526B099-3227-40B4-B6A7-8113EB942C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23597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1067167C-064D-4F8E-A11A-62134799D2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6DC92388-4E62-4DAA-A37E-F74A1BDA833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B6B253C5-956F-46FF-B8C0-E5806CB9BD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F34BAA7B-E7B3-47A8-A5B1-359995C07D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EEF8D62-3660-4CC7-BCD6-4EEA97A514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0768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6965FC35-4874-4638-A6EA-B99825BC9D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E158B8D9-9512-4C91-BE1F-C08BE5286EF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E297B1B-EB35-4501-8DC4-268E1D9F1E5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911C4A-C922-4A4D-A766-B55BDCB48F0F}" type="datetimeFigureOut">
              <a:rPr lang="en-GB" smtClean="0"/>
              <a:t>03/03/2021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1CA2D95-0CAF-431C-A7D8-722C991E71A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21C8BF30-E5E3-441B-BE67-D2CB9A589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57CD99-C542-4A12-A1C0-1976BA66D83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4636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5B6DC20-3451-4BBF-9998-9BA61F9EC40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8A2154E4-321A-4632-B6A7-5170C47CB7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7743D410-5D6C-4079-BD64-75D4E983AB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9565" t="20276" r="18369" b="13606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240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CE7250-66B4-4D00-8EC2-2AF079F65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61A6F82-F14B-4930-9032-F4887BF4FFC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F68DA07-801B-486D-A7AF-8A03753F7BB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36718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8C900A4-6AEE-4B19-9D54-914461744A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26C0783-117F-4D05-BE5B-6F3C55837C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8777C12-3FD5-4678-82DA-A7ADEE8519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582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EBEC006B-97CB-45AF-941C-98570B7411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1C51704-E0BD-48CA-9A01-4D6022A86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2E902D2-3A55-455A-82E1-69E5E4C6FA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36400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307A40-ACCF-462E-B135-04B4EAB34F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3BF37CF-7E32-410C-80F2-D994E0969E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629B8BC-05BF-467C-97CF-D8E8812638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764120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97D13E2-E865-428E-BA72-0E52FD09F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5752A65-EAB9-4AD7-83FA-DC668B0E1A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541FA04-BF4B-4A56-A442-2833CEEEC1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345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055337D1-B10D-494E-BC7E-AE76306A2F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342B18B6-B812-45E5-A7B8-2198CAC4D1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5682FE0-D606-4319-A259-E6A1E967E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55934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BCDF49-EF1D-445E-ADF7-B0E8C322FE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60C17CE-5BB3-4A9E-BCCD-7EC07C7B73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3C7C214-2ABA-4237-A716-460D814D13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1956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CDFD77A-0A1A-4A0B-9408-E3C7F5E8A0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8D9964F7-0194-4903-B1F5-008A97027F9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7EB7905-3AE3-49C5-B1CF-7F9592B0EF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724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2AABC99-F1BE-49C5-8BDD-5F4A5740D4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F856FA6-274E-4145-A6D5-E77029E128C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10540757-4C48-4C95-BBD2-AE70C9D9D7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643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21FDD09-870B-465F-90C5-E163D468AC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6A51278-F00A-4C11-A4A9-99F9CFB42CA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9CB02A73-C1D2-4AA7-9304-0704D4EEC6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6566"/>
            <a:ext cx="12192000" cy="68745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83783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B8AEFA3-8D75-4BA9-8F67-62B1C00B14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98475BE4-2533-42AE-8016-EF98B5853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7F2A551-5B3A-4437-BB82-AA068356AA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5331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C533AD-B214-4BF5-9A41-6E37E15AE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6CDF703-53BF-424F-9770-18743CB10D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68A0CEAF-713E-43E4-A140-38D0445671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611950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77514D4-8CBE-4904-BFC8-4DA81E3A4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F590549-71D5-4DDC-8BB7-173D871499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26C89439-6C32-4315-B22C-23F0B3E3ED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5121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C49F8AB3-33F7-4F6B-BB46-4325A947B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389627-E919-43C2-8D68-CC29BF5183D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00BBED89-12EB-46AE-80B4-5B540A74B3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138130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722C67D-D1B6-4CFD-B807-E5A820B0B2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2B02EC1F-4D4A-4FDA-BF83-0921E0AA664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93C0C96-8A31-451A-B7DA-711772FCA4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219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</TotalTime>
  <Words>0</Words>
  <Application>Microsoft Office PowerPoint</Application>
  <PresentationFormat>Custom</PresentationFormat>
  <Paragraphs>0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Coles BTP</dc:creator>
  <cp:lastModifiedBy>Liz King</cp:lastModifiedBy>
  <cp:revision>3</cp:revision>
  <dcterms:created xsi:type="dcterms:W3CDTF">2021-03-02T16:55:28Z</dcterms:created>
  <dcterms:modified xsi:type="dcterms:W3CDTF">2021-03-03T16:52:54Z</dcterms:modified>
</cp:coreProperties>
</file>