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DBEA9-D218-406E-8FC8-C29BACFCC6D5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53CD95-2DE4-41C1-A648-255ED442C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62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7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7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0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1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4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424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5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6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5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5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3BA1A-B5CC-4FB0-A106-E502EC2C9356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kXZGJdyJz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908720"/>
            <a:ext cx="77048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Friday 23</a:t>
            </a:r>
            <a:r>
              <a:rPr lang="en-GB" sz="4000" baseline="30000" dirty="0">
                <a:latin typeface="Comic Sans MS" pitchFamily="66" charset="0"/>
              </a:rPr>
              <a:t>rd</a:t>
            </a:r>
            <a:r>
              <a:rPr lang="en-GB" sz="4000" dirty="0">
                <a:latin typeface="Comic Sans MS" pitchFamily="66" charset="0"/>
              </a:rPr>
              <a:t> April 2021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L.O. To create an advert for an original product.</a:t>
            </a:r>
          </a:p>
        </p:txBody>
      </p:sp>
      <p:sp>
        <p:nvSpPr>
          <p:cNvPr id="5" name="AutoShape 2" descr="Witch No. 9: The Jolly Postman Witch – JACK HENSELE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Witch No. 9: The Jolly Postman Witch – JACK HENSELEI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36" y="3373026"/>
            <a:ext cx="6480720" cy="315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463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352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The Jolly Postman delivers a catalogue to the witch. It is full of adverts for products witches would like.</a:t>
            </a:r>
          </a:p>
        </p:txBody>
      </p:sp>
      <p:pic>
        <p:nvPicPr>
          <p:cNvPr id="2050" name="Picture 2" descr="LSW: The Jolly Postman - ENGL 414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268760"/>
            <a:ext cx="4353272" cy="533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99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8064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Today you are going to create an advert for a product a witch would like to buy. The product might …</a:t>
            </a:r>
          </a:p>
        </p:txBody>
      </p:sp>
      <p:pic>
        <p:nvPicPr>
          <p:cNvPr id="3074" name="Picture 2" descr="Witch No. 9: The Jolly Postman Witch – JACK HENSELEI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" r="41964"/>
          <a:stretch/>
        </p:blipFill>
        <p:spPr bwMode="auto">
          <a:xfrm>
            <a:off x="720435" y="1717652"/>
            <a:ext cx="1475301" cy="191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363117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be used when flying.</a:t>
            </a:r>
          </a:p>
        </p:txBody>
      </p:sp>
      <p:pic>
        <p:nvPicPr>
          <p:cNvPr id="3076" name="Picture 4" descr="Witch casting a spell cartoon Royalty Free Vector Ima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67"/>
          <a:stretch/>
        </p:blipFill>
        <p:spPr bwMode="auto">
          <a:xfrm>
            <a:off x="3707904" y="1602909"/>
            <a:ext cx="1512168" cy="2028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88329" y="3739128"/>
            <a:ext cx="2052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be used when casting spells.</a:t>
            </a:r>
          </a:p>
        </p:txBody>
      </p:sp>
      <p:pic>
        <p:nvPicPr>
          <p:cNvPr id="3080" name="Picture 8" descr="32 Witch Casting Spell Illustrations &amp; Clip Art - iSto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24828"/>
            <a:ext cx="1759595" cy="209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74903" y="369296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making potions.</a:t>
            </a:r>
          </a:p>
        </p:txBody>
      </p:sp>
      <p:pic>
        <p:nvPicPr>
          <p:cNvPr id="3082" name="Picture 10" descr="Witches through the centuries: What our depictions say about us | Street  Roo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64" y="4448764"/>
            <a:ext cx="2520280" cy="140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5991" y="5901369"/>
            <a:ext cx="273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a magic mirror.</a:t>
            </a:r>
          </a:p>
        </p:txBody>
      </p:sp>
      <p:pic>
        <p:nvPicPr>
          <p:cNvPr id="3084" name="Picture 12" descr="Anime Witch Outfit Idea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051" y="4067928"/>
            <a:ext cx="2616162" cy="225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727051" y="632410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be clothing</a:t>
            </a:r>
            <a:r>
              <a:rPr lang="en-GB" dirty="0"/>
              <a:t>.</a:t>
            </a:r>
          </a:p>
        </p:txBody>
      </p:sp>
      <p:pic>
        <p:nvPicPr>
          <p:cNvPr id="3086" name="Picture 14" descr="Witches Cat HD Stock Images | Shutterstock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35"/>
          <a:stretch/>
        </p:blipFill>
        <p:spPr bwMode="auto">
          <a:xfrm>
            <a:off x="6751387" y="4486686"/>
            <a:ext cx="1524424" cy="162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660232" y="6115967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be for a cat.</a:t>
            </a:r>
          </a:p>
        </p:txBody>
      </p:sp>
    </p:spTree>
    <p:extLst>
      <p:ext uri="{BB962C8B-B14F-4D97-AF65-F5344CB8AC3E}">
        <p14:creationId xmlns:p14="http://schemas.microsoft.com/office/powerpoint/2010/main" val="2255120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Your advert should make a witch want to buy your product. Take a look at these adverts. Try to include some of these features in your advert.</a:t>
            </a:r>
          </a:p>
        </p:txBody>
      </p:sp>
      <p:pic>
        <p:nvPicPr>
          <p:cNvPr id="4098" name="Picture 2" descr="TOY CAR RACING SET - ADVERT&quot; Poster by ThrowbackAds | Redbubb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1" t="13648" r="17493" b="13821"/>
          <a:stretch/>
        </p:blipFill>
        <p:spPr bwMode="auto">
          <a:xfrm>
            <a:off x="1403648" y="1988840"/>
            <a:ext cx="2983309" cy="438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8 Toy Advertisement ideas | vintage ads, vintage robots, retro rob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2933796" cy="438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96136" y="637710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Price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50360" y="1772816"/>
            <a:ext cx="1080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Example of what the product does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1772816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Name of product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504" y="4509120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Bright colours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49162" y="3356992"/>
            <a:ext cx="14941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Persuasive language like buy it now, only a few left, bargain price, limited addition, </a:t>
            </a:r>
            <a:r>
              <a:rPr lang="en-GB">
                <a:solidFill>
                  <a:srgbClr val="FF0000"/>
                </a:solidFill>
                <a:latin typeface="Comic Sans MS" pitchFamily="66" charset="0"/>
              </a:rPr>
              <a:t>everyone should have one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012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1" t="1771" r="2263" b="1639"/>
          <a:stretch/>
        </p:blipFill>
        <p:spPr bwMode="auto">
          <a:xfrm>
            <a:off x="3865418" y="188641"/>
            <a:ext cx="4892485" cy="6364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332656"/>
            <a:ext cx="324036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Here is an example advert.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1772816"/>
            <a:ext cx="36859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Now it is your turn to create an advert. You can use the template or design your own.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17" y="4109546"/>
            <a:ext cx="1974491" cy="258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924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Now you have created the poster for your product why not create a TV advert. Watch the video linked below for some ideas.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576" y="3105835"/>
            <a:ext cx="7416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2"/>
              </a:rPr>
              <a:t>https://www.youtube.com/watch?v=zkXZGJdyJzs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4441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202</Words>
  <Application>Microsoft Office PowerPoint</Application>
  <PresentationFormat>On-screen Show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8</cp:revision>
  <dcterms:created xsi:type="dcterms:W3CDTF">2021-04-08T13:00:24Z</dcterms:created>
  <dcterms:modified xsi:type="dcterms:W3CDTF">2021-04-15T12:36:13Z</dcterms:modified>
</cp:coreProperties>
</file>