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59" r:id="rId28"/>
    <p:sldId id="288" r:id="rId29"/>
    <p:sldId id="289" r:id="rId30"/>
    <p:sldId id="290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302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5429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Wednesday 28</a:t>
            </a:r>
            <a:r>
              <a:rPr lang="en-GB" sz="5400" baseline="30000" dirty="0">
                <a:latin typeface="Comic Sans MS" pitchFamily="66" charset="0"/>
              </a:rPr>
              <a:t>th</a:t>
            </a:r>
            <a:r>
              <a:rPr lang="en-GB" sz="5400" dirty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r>
              <a:rPr lang="en-GB" sz="5400" dirty="0">
                <a:latin typeface="Comic Sans MS" pitchFamily="66" charset="0"/>
              </a:rPr>
              <a:t> L.O. To retell a well known story. (Cinderella)</a:t>
            </a:r>
          </a:p>
        </p:txBody>
      </p:sp>
      <p:sp>
        <p:nvSpPr>
          <p:cNvPr id="2" name="AutoShape 2" descr="From 1911 to now, here's how Cinderella is different in each movi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From 1911 to now, here's how Cinderella is different in each movi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From 1911 to now, here's how Cinderella is different in each movi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56991"/>
            <a:ext cx="3096344" cy="332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Yesterday you used story mapping techniques to sequence the events in the story Cinderella.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What can you remember about the story. Can you tell the main events to a partner?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Lets revisit the story.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486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0219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175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/>
              <a:t>Once upon a time there lived a beautiful girl called Cinderella.</a:t>
            </a:r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5" y="1287463"/>
            <a:ext cx="6851650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955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755650" y="5746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lived with two ugly sisters and her wicked stepmother. They were very unkind to Cinderella and made her do a lot of hard work.</a:t>
            </a:r>
            <a:endParaRPr lang="en-GB"/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792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5746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One day, an invitation came from the palace that</a:t>
            </a:r>
            <a:br>
              <a:rPr lang="en-GB" altLang="en-US"/>
            </a:br>
            <a:r>
              <a:rPr lang="en-GB" altLang="en-US"/>
              <a:t> invited everyone to the prince’s ball.</a:t>
            </a:r>
            <a:endParaRPr lang="en-GB"/>
          </a:p>
        </p:txBody>
      </p:sp>
      <p:pic>
        <p:nvPicPr>
          <p:cNvPr id="1126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9359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725488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wicked stepmother didn’t allow Cinderella to go.</a:t>
            </a:r>
            <a:endParaRPr lang="en-GB"/>
          </a:p>
        </p:txBody>
      </p:sp>
      <p:pic>
        <p:nvPicPr>
          <p:cNvPr id="1229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400175"/>
            <a:ext cx="6680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1913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day of the ball arrived and Cinderella was left at the house. </a:t>
            </a:r>
          </a:p>
          <a:p>
            <a:pPr algn="ctr" eaLnBrk="1" hangingPunct="1"/>
            <a:r>
              <a:rPr lang="en-GB" altLang="en-US"/>
              <a:t>“I do wish I could go to the ball,” she said.</a:t>
            </a:r>
            <a:endParaRPr lang="en-GB"/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9825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Just then, a lovely old lady with a gold wand in her hand appeared in the room. “I am your fairy godmother and you shall go to the ball!” she said.</a:t>
            </a:r>
            <a:endParaRPr lang="en-GB"/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1409700"/>
            <a:ext cx="6681788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322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fairy godmother asked Cinderella to find her a pumpkin, </a:t>
            </a:r>
          </a:p>
          <a:p>
            <a:pPr algn="ctr" eaLnBrk="1" hangingPunct="1"/>
            <a:r>
              <a:rPr lang="en-GB" altLang="en-US"/>
              <a:t>six mice, a rat and six lizards.</a:t>
            </a:r>
            <a:endParaRPr lang="en-GB"/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81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With the touch of her wand, the fairy godmother turned the pumpkin into a magnificent coach…</a:t>
            </a:r>
            <a:endParaRPr lang="en-GB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409700"/>
            <a:ext cx="6684962" cy="472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9144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mice into 6 magnificent horses…</a:t>
            </a:r>
            <a:endParaRPr lang="en-GB"/>
          </a:p>
        </p:txBody>
      </p:sp>
      <p:pic>
        <p:nvPicPr>
          <p:cNvPr id="174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7077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rat into a coachman…</a:t>
            </a:r>
            <a:endParaRPr lang="en-GB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880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and the lizards into six footmen.</a:t>
            </a:r>
            <a:endParaRPr lang="en-GB"/>
          </a:p>
        </p:txBody>
      </p:sp>
      <p:pic>
        <p:nvPicPr>
          <p:cNvPr id="1945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7923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55650" y="457200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Then the fairy godmother touched Cinderella with her wand. Cinderella’s old dress turned into a beautiful gown and on her feet</a:t>
            </a:r>
            <a:br>
              <a:rPr lang="en-GB" altLang="en-US"/>
            </a:br>
            <a:r>
              <a:rPr lang="en-GB" altLang="en-US"/>
              <a:t> were the prettiest glass slippers.</a:t>
            </a:r>
            <a:endParaRPr lang="en-GB"/>
          </a:p>
        </p:txBody>
      </p:sp>
      <p:pic>
        <p:nvPicPr>
          <p:cNvPr id="2048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525588"/>
            <a:ext cx="668020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9541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“Remember, you must leave the ball before the clock strikes twelve,” said the fairy godmother.</a:t>
            </a:r>
            <a:endParaRPr lang="en-GB"/>
          </a:p>
        </p:txBody>
      </p:sp>
      <p:pic>
        <p:nvPicPr>
          <p:cNvPr id="2150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9908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arrived at the ball. She looked so beautiful that everyone wondered who she was. The prince asked Cinderella to dance</a:t>
            </a:r>
            <a:br>
              <a:rPr lang="en-GB" altLang="en-US"/>
            </a:br>
            <a:r>
              <a:rPr lang="en-GB" altLang="en-US"/>
              <a:t> and they danced together all night.</a:t>
            </a:r>
            <a:endParaRPr lang="en-GB"/>
          </a:p>
        </p:txBody>
      </p:sp>
      <p:pic>
        <p:nvPicPr>
          <p:cNvPr id="2253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592263"/>
            <a:ext cx="6483350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340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was enjoying herself so much that she didn’t notice the time. Midnight approached and the clock began to strike…</a:t>
            </a:r>
            <a:endParaRPr lang="en-GB"/>
          </a:p>
        </p:txBody>
      </p:sp>
      <p:pic>
        <p:nvPicPr>
          <p:cNvPr id="2355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1624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ran out of the palace. As she ran down the stairs, one of her glass slippers fell off.</a:t>
            </a:r>
            <a:endParaRPr lang="en-GB"/>
          </a:p>
        </p:txBody>
      </p:sp>
      <p:pic>
        <p:nvPicPr>
          <p:cNvPr id="2457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409700"/>
            <a:ext cx="6677025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68975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prince ran after her but he was too late! He found her glass slipper on the steps.</a:t>
            </a:r>
            <a:endParaRPr lang="en-GB"/>
          </a:p>
        </p:txBody>
      </p:sp>
      <p:pic>
        <p:nvPicPr>
          <p:cNvPr id="2560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118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next morning, the prince went from house to house with the glass slipper. At last the prince came to Cinderella’s house. </a:t>
            </a:r>
            <a:endParaRPr lang="en-GB"/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11541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755650" y="70802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first ugly sister tried on the slipper, but her foot was too wide.</a:t>
            </a:r>
            <a:endParaRPr lang="en-GB"/>
          </a:p>
        </p:txBody>
      </p:sp>
      <p:pic>
        <p:nvPicPr>
          <p:cNvPr id="2765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1433513"/>
            <a:ext cx="6645275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1370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755650" y="70802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second ugly sister tried on the slipper, but her foot was too long.</a:t>
            </a:r>
            <a:endParaRPr lang="en-GB"/>
          </a:p>
        </p:txBody>
      </p:sp>
      <p:pic>
        <p:nvPicPr>
          <p:cNvPr id="2867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689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755650" y="600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“Please may I try on the slipper?” asked Cinderella. </a:t>
            </a:r>
            <a:br>
              <a:rPr lang="en-GB" altLang="en-US"/>
            </a:br>
            <a:r>
              <a:rPr lang="en-GB" altLang="en-US"/>
              <a:t>The slipper fit perfectly!</a:t>
            </a:r>
            <a:endParaRPr lang="en-GB"/>
          </a:p>
        </p:txBody>
      </p:sp>
      <p:pic>
        <p:nvPicPr>
          <p:cNvPr id="2969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1409700"/>
            <a:ext cx="6683375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101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755650" y="600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prince asked Cinderella to marry him. </a:t>
            </a:r>
            <a:br>
              <a:rPr lang="en-GB" altLang="en-US"/>
            </a:br>
            <a:r>
              <a:rPr lang="en-GB" altLang="en-US"/>
              <a:t>They both lived happily ever after.</a:t>
            </a:r>
            <a:endParaRPr lang="en-GB"/>
          </a:p>
        </p:txBody>
      </p:sp>
      <p:pic>
        <p:nvPicPr>
          <p:cNvPr id="3072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417638"/>
            <a:ext cx="668020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45878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6509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061447"/>
            <a:ext cx="77768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Today you are going to use your story map to write retell the story of Cinderella.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r>
              <a:rPr lang="en-GB" sz="4000" dirty="0">
                <a:solidFill>
                  <a:srgbClr val="FF0000"/>
                </a:solidFill>
                <a:latin typeface="Comic Sans MS" pitchFamily="66" charset="0"/>
              </a:rPr>
              <a:t>What do we need to remember when writing a fairytale?</a:t>
            </a:r>
          </a:p>
        </p:txBody>
      </p:sp>
    </p:spTree>
    <p:extLst>
      <p:ext uri="{BB962C8B-B14F-4D97-AF65-F5344CB8AC3E}">
        <p14:creationId xmlns:p14="http://schemas.microsoft.com/office/powerpoint/2010/main" val="2307944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78488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Important things to remember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>
                <a:latin typeface="Comic Sans MS" pitchFamily="66" charset="0"/>
              </a:rPr>
              <a:t>Use adjectives to describe the setting. (Where the story happens)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>
                <a:latin typeface="Comic Sans MS" pitchFamily="66" charset="0"/>
              </a:rPr>
              <a:t>Use adjectives to describe the characters. (People in the story)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>
                <a:latin typeface="Comic Sans MS" pitchFamily="66" charset="0"/>
              </a:rPr>
              <a:t>Use capital letters for names of people and places.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>
                <a:latin typeface="Comic Sans MS" pitchFamily="66" charset="0"/>
              </a:rPr>
              <a:t>Use conjunctions e.g. and, so , then, as, when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>
                <a:latin typeface="Comic Sans MS" pitchFamily="66" charset="0"/>
              </a:rPr>
              <a:t>Use story language.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Use the word bank on the next slide for support.</a:t>
            </a:r>
          </a:p>
        </p:txBody>
      </p:sp>
    </p:spTree>
    <p:extLst>
      <p:ext uri="{BB962C8B-B14F-4D97-AF65-F5344CB8AC3E}">
        <p14:creationId xmlns:p14="http://schemas.microsoft.com/office/powerpoint/2010/main" val="6801975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900518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Once upon a time       Happily ever after       Long, long ago    In a land far away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The end       All of a sudden      Out of nowhere       With a little bit of magic</a:t>
            </a:r>
          </a:p>
          <a:p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1104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33123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itchFamily="66" charset="0"/>
              </a:rPr>
              <a:t>Option 1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Cut out, stick and complete the sentence starters to retell the story of Cinderella.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20072" y="620688"/>
            <a:ext cx="2808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itchFamily="66" charset="0"/>
              </a:rPr>
              <a:t>Option 2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Use the word bank to help you retell the story in your books.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75337"/>
            <a:ext cx="1917879" cy="2258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435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965</TotalTime>
  <Words>646</Words>
  <Application>Microsoft Office PowerPoint</Application>
  <PresentationFormat>On-screen Show (4:3)</PresentationFormat>
  <Paragraphs>55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Comic Sans MS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14</cp:revision>
  <dcterms:created xsi:type="dcterms:W3CDTF">2021-04-08T10:13:35Z</dcterms:created>
  <dcterms:modified xsi:type="dcterms:W3CDTF">2021-04-25T15:28:31Z</dcterms:modified>
</cp:coreProperties>
</file>