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3" r:id="rId7"/>
    <p:sldId id="262" r:id="rId8"/>
    <p:sldId id="261" r:id="rId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924F407-5CF4-C47F-BA1C-44A5055CE5FC}" v="4" dt="2021-01-04T17:13:15.8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026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726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621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613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755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682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648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233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172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2536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0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757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18978"/>
            <a:ext cx="9144000" cy="2387600"/>
          </a:xfrm>
        </p:spPr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Wednesday 6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January 2021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5360" y="3423542"/>
            <a:ext cx="5528603" cy="1655762"/>
          </a:xfrm>
        </p:spPr>
        <p:txBody>
          <a:bodyPr/>
          <a:lstStyle/>
          <a:p>
            <a:pPr fontAlgn="base"/>
            <a:r>
              <a:rPr lang="en-GB" dirty="0">
                <a:latin typeface="Comic Sans MS" panose="030F0702030302020204" pitchFamily="66" charset="0"/>
              </a:rPr>
              <a:t>LO: To make predictions about a character. </a:t>
            </a:r>
          </a:p>
          <a:p>
            <a:pPr fontAlgn="base"/>
            <a:r>
              <a:rPr lang="en-GB" dirty="0">
                <a:latin typeface="Comic Sans MS" panose="030F0702030302020204" pitchFamily="66" charset="0"/>
              </a:rPr>
              <a:t>To use descriptive language to describe character / personality.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26DAD5F-F94C-4202-A6DB-A17F4DC8B66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9789" y="2287684"/>
            <a:ext cx="3977457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785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sort of book is this? 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Fiction (story) or Non-Fiction (fact)?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7271" y="1825625"/>
            <a:ext cx="3977457" cy="4351338"/>
          </a:xfrm>
        </p:spPr>
      </p:pic>
    </p:spTree>
    <p:extLst>
      <p:ext uri="{BB962C8B-B14F-4D97-AF65-F5344CB8AC3E}">
        <p14:creationId xmlns:p14="http://schemas.microsoft.com/office/powerpoint/2010/main" val="378258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Look at this picture. 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What can you see that might give us some clues about the little girl and her family?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692" y="1951725"/>
            <a:ext cx="6316616" cy="4737462"/>
          </a:xfrm>
        </p:spPr>
      </p:pic>
    </p:spTree>
    <p:extLst>
      <p:ext uri="{BB962C8B-B14F-4D97-AF65-F5344CB8AC3E}">
        <p14:creationId xmlns:p14="http://schemas.microsoft.com/office/powerpoint/2010/main" val="17790404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Look at this picture. 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What do you think their lives might be like?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25119C-6FCD-4F08-B25D-EC7317DBE28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795553" y="-1471455"/>
            <a:ext cx="4600893" cy="11327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417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1444" y="1221443"/>
            <a:ext cx="10515600" cy="2492427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Look at this picture. 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Who do you think this girl might be?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What is her role in her community?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What sort of person might she be? 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What is her appearance?</a:t>
            </a:r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9588" y="2940148"/>
            <a:ext cx="4262190" cy="358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7082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1F9AEB-0CF7-4D19-8DB6-0B1D336FAE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372" y="1253331"/>
            <a:ext cx="5534465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Use adjectives (describing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words) to tell me what she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might be like. </a:t>
            </a: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What her clothes are like and what she does in the day? Where might she sleep?</a:t>
            </a:r>
            <a:endParaRPr lang="en-GB" sz="3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8372E9-1C17-45AD-85BE-A118E06C3D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1962" y="1253331"/>
            <a:ext cx="4459139" cy="430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3331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185" y="1094509"/>
            <a:ext cx="9302634" cy="489612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4182" y="401782"/>
            <a:ext cx="78139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Your Task today: </a:t>
            </a:r>
            <a:r>
              <a:rPr lang="en-GB" sz="2400">
                <a:latin typeface="Comic Sans MS" panose="030F0702030302020204" pitchFamily="66" charset="0"/>
              </a:rPr>
              <a:t>Worksheet available. 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93381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Think!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What ideas did you come up with? </a:t>
            </a:r>
          </a:p>
          <a:p>
            <a:r>
              <a:rPr lang="en-GB" sz="5400" dirty="0">
                <a:latin typeface="Comic Sans MS" panose="030F0702030302020204" pitchFamily="66" charset="0"/>
              </a:rPr>
              <a:t>Let’s think about how we could describe her. </a:t>
            </a:r>
          </a:p>
          <a:p>
            <a:r>
              <a:rPr lang="en-GB" sz="5400" dirty="0">
                <a:latin typeface="Comic Sans MS" panose="030F0702030302020204" pitchFamily="66" charset="0"/>
              </a:rPr>
              <a:t>Write a label for your picture.</a:t>
            </a:r>
          </a:p>
        </p:txBody>
      </p:sp>
    </p:spTree>
    <p:extLst>
      <p:ext uri="{BB962C8B-B14F-4D97-AF65-F5344CB8AC3E}">
        <p14:creationId xmlns:p14="http://schemas.microsoft.com/office/powerpoint/2010/main" val="21081672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190</Words>
  <Application>Microsoft Office PowerPoint</Application>
  <PresentationFormat>Widescreen</PresentationFormat>
  <Paragraphs>14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Office Theme</vt:lpstr>
      <vt:lpstr>Wednesday 6th January 2021</vt:lpstr>
      <vt:lpstr>What sort of book is this?  Fiction (story) or Non-Fiction (fact)?</vt:lpstr>
      <vt:lpstr>Look at this picture.  What can you see that might give us some clues about the little girl and her family?</vt:lpstr>
      <vt:lpstr>Look at this picture.  What do you think their lives might be like?</vt:lpstr>
      <vt:lpstr>Look at this picture.  Who do you think this girl might be? What is her role in her community? What sort of person might she be?  What is her appearance?  </vt:lpstr>
      <vt:lpstr>PowerPoint Presentation</vt:lpstr>
      <vt:lpstr>PowerPoint Presentation</vt:lpstr>
      <vt:lpstr>Think!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5th January 2021</dc:title>
  <dc:creator>J Geals BTP</dc:creator>
  <cp:lastModifiedBy>C Coles BTP</cp:lastModifiedBy>
  <cp:revision>10</cp:revision>
  <cp:lastPrinted>2021-01-04T10:25:28Z</cp:lastPrinted>
  <dcterms:created xsi:type="dcterms:W3CDTF">2021-01-02T11:47:17Z</dcterms:created>
  <dcterms:modified xsi:type="dcterms:W3CDTF">2021-01-05T16:20:17Z</dcterms:modified>
</cp:coreProperties>
</file>