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868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433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2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77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73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24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97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549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79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3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47868-75C4-49C1-8071-2585E5DC712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912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bVx4vY1-0cM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29510" y="292369"/>
            <a:ext cx="10476411" cy="28007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 smtClean="0">
                <a:latin typeface="Comic Sans MS" panose="030F0702030302020204" pitchFamily="66" charset="0"/>
              </a:rPr>
              <a:t>Thursday 6</a:t>
            </a:r>
            <a:r>
              <a:rPr lang="en-GB" sz="44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400" u="sng" dirty="0" smtClean="0">
                <a:latin typeface="Comic Sans MS" panose="030F0702030302020204" pitchFamily="66" charset="0"/>
              </a:rPr>
              <a:t> May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L.O. To find out facts about wolves and record as short notes.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File:Wolves in the Snow (12033410484)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743" y="3228608"/>
            <a:ext cx="6264950" cy="346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1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36320" y="718683"/>
            <a:ext cx="94019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We are going to learn about wolves by watching a video.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</a:t>
            </a:r>
            <a:r>
              <a:rPr lang="en-GB" sz="3600" dirty="0" smtClean="0">
                <a:latin typeface="Comic Sans MS" panose="030F0702030302020204" pitchFamily="66" charset="0"/>
              </a:rPr>
              <a:t>e are going to </a:t>
            </a:r>
            <a:r>
              <a:rPr lang="en-GB" sz="3600" smtClean="0">
                <a:latin typeface="Comic Sans MS" panose="030F0702030302020204" pitchFamily="66" charset="0"/>
              </a:rPr>
              <a:t>‘</a:t>
            </a:r>
            <a:r>
              <a:rPr lang="en-GB" sz="3600" u="sng" smtClean="0">
                <a:latin typeface="Comic Sans MS" panose="030F0702030302020204" pitchFamily="66" charset="0"/>
              </a:rPr>
              <a:t>write </a:t>
            </a:r>
            <a:r>
              <a:rPr lang="en-GB" sz="3600" u="sng" dirty="0" smtClean="0">
                <a:latin typeface="Comic Sans MS" panose="030F0702030302020204" pitchFamily="66" charset="0"/>
              </a:rPr>
              <a:t>notes</a:t>
            </a:r>
            <a:r>
              <a:rPr lang="en-GB" sz="3600" smtClean="0">
                <a:latin typeface="Comic Sans MS" panose="030F0702030302020204" pitchFamily="66" charset="0"/>
              </a:rPr>
              <a:t>’ t</a:t>
            </a:r>
            <a:r>
              <a:rPr lang="en-GB" sz="3600" smtClean="0">
                <a:latin typeface="Comic Sans MS" panose="030F0702030302020204" pitchFamily="66" charset="0"/>
              </a:rPr>
              <a:t>o </a:t>
            </a:r>
            <a:r>
              <a:rPr lang="en-GB" sz="3600" dirty="0" smtClean="0">
                <a:latin typeface="Comic Sans MS" panose="030F0702030302020204" pitchFamily="66" charset="0"/>
              </a:rPr>
              <a:t>help us remember </a:t>
            </a:r>
            <a:r>
              <a:rPr lang="en-GB" sz="3600" smtClean="0">
                <a:latin typeface="Comic Sans MS" panose="030F0702030302020204" pitchFamily="66" charset="0"/>
              </a:rPr>
              <a:t>the information.</a:t>
            </a:r>
            <a:endParaRPr lang="en-GB" sz="3600" u="sng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‘Notes’ do not need to be full sentences.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They might be just a few words to help us remember a fact.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Wolf profile | This is a picture I also like, the wolves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147" y="4206240"/>
            <a:ext cx="3356492" cy="26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07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6438" y="873427"/>
            <a:ext cx="85250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We will watch the whole video first.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We will then watch it again and pause to write our notes.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  <a:hlinkClick r:id="rId2"/>
              </a:rPr>
              <a:t>https://www.youtube.com/watch?v=bVx4vY1-0cM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We can arrange our notes into different sections.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We can use a question or a sub-heading to label a section.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Wolf Fac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469" y="2082018"/>
            <a:ext cx="2792435" cy="279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0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181098"/>
              </p:ext>
            </p:extLst>
          </p:nvPr>
        </p:nvGraphicFramePr>
        <p:xfrm>
          <a:off x="393896" y="719666"/>
          <a:ext cx="11015001" cy="57796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1667">
                  <a:extLst>
                    <a:ext uri="{9D8B030D-6E8A-4147-A177-3AD203B41FA5}">
                      <a16:colId xmlns:a16="http://schemas.microsoft.com/office/drawing/2014/main" val="85075104"/>
                    </a:ext>
                  </a:extLst>
                </a:gridCol>
                <a:gridCol w="3671667">
                  <a:extLst>
                    <a:ext uri="{9D8B030D-6E8A-4147-A177-3AD203B41FA5}">
                      <a16:colId xmlns:a16="http://schemas.microsoft.com/office/drawing/2014/main" val="2980407030"/>
                    </a:ext>
                  </a:extLst>
                </a:gridCol>
                <a:gridCol w="3671667">
                  <a:extLst>
                    <a:ext uri="{9D8B030D-6E8A-4147-A177-3AD203B41FA5}">
                      <a16:colId xmlns:a16="http://schemas.microsoft.com/office/drawing/2014/main" val="536482776"/>
                    </a:ext>
                  </a:extLst>
                </a:gridCol>
              </a:tblGrid>
              <a:tr h="224070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What type of animal are wolves?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Where do they live?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Are they dangerous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to humans?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019106"/>
                  </a:ext>
                </a:extLst>
              </a:tr>
              <a:tr h="224070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What do they eat?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How do they hunt?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How does the pack leader keep the pack together?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3086705"/>
                  </a:ext>
                </a:extLst>
              </a:tr>
              <a:tr h="1298189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Other facts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about wolves.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02093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3896" y="182880"/>
            <a:ext cx="7118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Thursday 6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May: Writing notes to record facts. 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93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046" y="675248"/>
            <a:ext cx="96926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Tomorrow we will use our notes to write full sentences about wolves.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We will write a report about wolves.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HD wallpaper: wildlife, wolf, pack of wolves, wildernes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665" y="2587722"/>
            <a:ext cx="693420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323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189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8</cp:revision>
  <dcterms:created xsi:type="dcterms:W3CDTF">2021-05-03T19:00:15Z</dcterms:created>
  <dcterms:modified xsi:type="dcterms:W3CDTF">2021-05-03T20:03:21Z</dcterms:modified>
</cp:coreProperties>
</file>