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2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71" autoAdjust="0"/>
    <p:restoredTop sz="94660"/>
  </p:normalViewPr>
  <p:slideViewPr>
    <p:cSldViewPr snapToGrid="0">
      <p:cViewPr>
        <p:scale>
          <a:sx n="81" d="100"/>
          <a:sy n="81" d="100"/>
        </p:scale>
        <p:origin x="-300" y="-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10/05/2021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51951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10/05/2021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12344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10/05/2021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7401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10/05/2021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37321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10/05/2021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9242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10/05/2021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53932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10/05/2021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37000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10/05/2021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80330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10/05/2021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12689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10/05/2021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3786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10/05/2021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82978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EB7C2F-5217-4954-ABAA-20E134AAC7FF}" type="datetimeFigureOut">
              <a:rPr lang="en-GB" smtClean="0"/>
              <a:t>10/05/2021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51343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IfLIYOh8qEU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T9NpzTyV_iI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29247" y="1561513"/>
            <a:ext cx="5205047" cy="3882683"/>
          </a:xfrm>
        </p:spPr>
        <p:txBody>
          <a:bodyPr>
            <a:normAutofit fontScale="90000"/>
          </a:bodyPr>
          <a:lstStyle/>
          <a:p>
            <a:r>
              <a:rPr lang="en-GB" sz="5300" b="1" dirty="0">
                <a:latin typeface="Comic Sans MS" panose="030F0702030302020204" pitchFamily="66" charset="0"/>
              </a:rPr>
              <a:t>Thursday 13</a:t>
            </a:r>
            <a:r>
              <a:rPr lang="en-GB" sz="5300" b="1" baseline="30000" dirty="0">
                <a:latin typeface="Comic Sans MS" panose="030F0702030302020204" pitchFamily="66" charset="0"/>
              </a:rPr>
              <a:t>th</a:t>
            </a:r>
            <a:r>
              <a:rPr lang="en-GB" sz="5300" b="1" dirty="0">
                <a:latin typeface="Comic Sans MS" panose="030F0702030302020204" pitchFamily="66" charset="0"/>
              </a:rPr>
              <a:t> May</a:t>
            </a:r>
            <a:br>
              <a:rPr lang="en-GB" sz="5300" b="1" dirty="0">
                <a:latin typeface="Comic Sans MS" panose="030F0702030302020204" pitchFamily="66" charset="0"/>
              </a:rPr>
            </a:br>
            <a:r>
              <a:rPr lang="en-GB" sz="5300" b="1" dirty="0">
                <a:latin typeface="Comic Sans MS" panose="030F0702030302020204" pitchFamily="66" charset="0"/>
              </a:rPr>
              <a:t>Science</a:t>
            </a:r>
            <a:r>
              <a:rPr lang="en-GB" dirty="0">
                <a:latin typeface="Comic Sans MS" panose="030F0702030302020204" pitchFamily="66" charset="0"/>
              </a:rPr>
              <a:t/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/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sz="4900" dirty="0">
                <a:latin typeface="Comic Sans MS" panose="030F0702030302020204" pitchFamily="66" charset="0"/>
              </a:rPr>
              <a:t>L.O. To recognise common UK birds &amp; their life cycle.</a:t>
            </a:r>
            <a:r>
              <a:rPr lang="en-GB" sz="5400" dirty="0"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 descr="European goldfinch - Wikipedi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7144" y="916408"/>
            <a:ext cx="5406457" cy="4635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42888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6754" y="440961"/>
            <a:ext cx="11756571" cy="598596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5400" dirty="0">
                <a:latin typeface="Comic Sans MS" panose="030F0702030302020204" pitchFamily="66" charset="0"/>
              </a:rPr>
              <a:t>What birds can do you know that we often see in our towns, parks and gardens?</a:t>
            </a:r>
            <a:endParaRPr lang="en-GB" sz="5400" dirty="0"/>
          </a:p>
        </p:txBody>
      </p:sp>
      <p:pic>
        <p:nvPicPr>
          <p:cNvPr id="2" name="Picture 1" descr="British Garden Birds photos and video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174" y="3433943"/>
            <a:ext cx="3201489" cy="2134326"/>
          </a:xfrm>
          <a:prstGeom prst="rect">
            <a:avLst/>
          </a:prstGeom>
        </p:spPr>
      </p:pic>
      <p:pic>
        <p:nvPicPr>
          <p:cNvPr id="4" name="Picture 3" descr="List of birds of Great Britain - Wikipedia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837" y="4161972"/>
            <a:ext cx="3397431" cy="2264954"/>
          </a:xfrm>
          <a:prstGeom prst="rect">
            <a:avLst/>
          </a:prstGeom>
        </p:spPr>
      </p:pic>
      <p:pic>
        <p:nvPicPr>
          <p:cNvPr id="5" name="Picture 4" descr="British Robin | The National Bird and a common favourite ...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006442" y="3398246"/>
            <a:ext cx="3339697" cy="2481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0613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365125"/>
            <a:ext cx="1051560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sz="3600" b="1" dirty="0">
                <a:latin typeface="Comic Sans MS" panose="030F0702030302020204" pitchFamily="66" charset="0"/>
              </a:rPr>
              <a:t>We will watch a video clip to learn the names and bird song of common birds we might see.</a:t>
            </a:r>
          </a:p>
          <a:p>
            <a:endParaRPr lang="en-GB" sz="3600" b="1" dirty="0">
              <a:latin typeface="Comic Sans MS" panose="030F0702030302020204" pitchFamily="66" charset="0"/>
            </a:endParaRPr>
          </a:p>
          <a:p>
            <a:endParaRPr lang="en-GB" sz="3600" b="1" dirty="0">
              <a:latin typeface="Comic Sans MS" panose="030F0702030302020204" pitchFamily="66" charset="0"/>
            </a:endParaRPr>
          </a:p>
          <a:p>
            <a:r>
              <a:rPr lang="en-GB" sz="3600" b="1" dirty="0">
                <a:latin typeface="Comic Sans MS" panose="030F0702030302020204" pitchFamily="66" charset="0"/>
                <a:hlinkClick r:id="rId2"/>
              </a:rPr>
              <a:t>https://www.youtube.com/watch?v=IfLIYOh8qEU</a:t>
            </a:r>
            <a:endParaRPr lang="en-GB" sz="3600" b="1" dirty="0">
              <a:latin typeface="Comic Sans MS" panose="030F0702030302020204" pitchFamily="66" charset="0"/>
            </a:endParaRPr>
          </a:p>
          <a:p>
            <a:endParaRPr lang="en-GB" sz="36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65510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65760" y="856345"/>
            <a:ext cx="11077303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At this time of year, Spring, birds are busy laying eggs and keeping them warm.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Let’s learn about the different stages of the bird’s life cycle.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Try to remember the names of the young birds as they grow.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  <a:hlinkClick r:id="rId2"/>
              </a:rPr>
              <a:t>https://www.youtube.com/watch?v=T9NpzTyV_iI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949062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14289" y="324787"/>
            <a:ext cx="10879015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u="sng" dirty="0">
                <a:latin typeface="Comic Sans MS" panose="030F0702030302020204" pitchFamily="66" charset="0"/>
              </a:rPr>
              <a:t>Your Task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Can you order the stages of the robin’s life cycle. Cut and stick the pictures.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Can you add the labels: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25929" y="1849210"/>
            <a:ext cx="5667375" cy="48577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9045" y="3617582"/>
            <a:ext cx="3181350" cy="290512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61257" y="3317966"/>
            <a:ext cx="289995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Comic Sans MS" panose="030F0702030302020204" pitchFamily="66" charset="0"/>
              </a:rPr>
              <a:t>egg</a:t>
            </a:r>
          </a:p>
          <a:p>
            <a:endParaRPr lang="en-GB" sz="2800" b="1" dirty="0">
              <a:latin typeface="Comic Sans MS" panose="030F0702030302020204" pitchFamily="66" charset="0"/>
            </a:endParaRPr>
          </a:p>
          <a:p>
            <a:r>
              <a:rPr lang="en-GB" sz="2800" b="1" dirty="0">
                <a:latin typeface="Comic Sans MS" panose="030F0702030302020204" pitchFamily="66" charset="0"/>
              </a:rPr>
              <a:t>hatchling</a:t>
            </a:r>
          </a:p>
          <a:p>
            <a:endParaRPr lang="en-GB" sz="2800" b="1" dirty="0">
              <a:latin typeface="Comic Sans MS" panose="030F0702030302020204" pitchFamily="66" charset="0"/>
            </a:endParaRPr>
          </a:p>
          <a:p>
            <a:r>
              <a:rPr lang="en-GB" sz="2800" b="1" dirty="0">
                <a:latin typeface="Comic Sans MS" panose="030F0702030302020204" pitchFamily="66" charset="0"/>
              </a:rPr>
              <a:t>fledgling</a:t>
            </a:r>
          </a:p>
          <a:p>
            <a:endParaRPr lang="en-GB" sz="2800" b="1" dirty="0">
              <a:latin typeface="Comic Sans MS" panose="030F0702030302020204" pitchFamily="66" charset="0"/>
            </a:endParaRPr>
          </a:p>
          <a:p>
            <a:r>
              <a:rPr lang="en-GB" sz="2800" b="1" dirty="0">
                <a:latin typeface="Comic Sans MS" panose="030F0702030302020204" pitchFamily="66" charset="0"/>
              </a:rPr>
              <a:t>adult bird</a:t>
            </a:r>
          </a:p>
        </p:txBody>
      </p:sp>
    </p:spTree>
    <p:extLst>
      <p:ext uri="{BB962C8B-B14F-4D97-AF65-F5344CB8AC3E}">
        <p14:creationId xmlns:p14="http://schemas.microsoft.com/office/powerpoint/2010/main" val="21457687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</TotalTime>
  <Words>120</Words>
  <Application>Microsoft Office PowerPoint</Application>
  <PresentationFormat>Custom</PresentationFormat>
  <Paragraphs>26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Thursday 13th May Science  L.O. To recognise common UK birds &amp; their life cycle. </vt:lpstr>
      <vt:lpstr>PowerPoint Presentation</vt:lpstr>
      <vt:lpstr>PowerPoint Presentation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Friday 14th May Literacy  L.O. To write up your story from your plan.</dc:title>
  <dc:creator>E Hanson BTP</dc:creator>
  <cp:lastModifiedBy>Liz King</cp:lastModifiedBy>
  <cp:revision>17</cp:revision>
  <dcterms:created xsi:type="dcterms:W3CDTF">2021-05-09T05:55:28Z</dcterms:created>
  <dcterms:modified xsi:type="dcterms:W3CDTF">2021-05-09T23:27:42Z</dcterms:modified>
</cp:coreProperties>
</file>