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5" r:id="rId6"/>
    <p:sldId id="266" r:id="rId7"/>
    <p:sldId id="271" r:id="rId8"/>
    <p:sldId id="272" r:id="rId9"/>
    <p:sldId id="274" r:id="rId10"/>
    <p:sldId id="276" r:id="rId11"/>
    <p:sldId id="280" r:id="rId12"/>
    <p:sldId id="281" r:id="rId13"/>
    <p:sldId id="282" r:id="rId14"/>
    <p:sldId id="285" r:id="rId15"/>
    <p:sldId id="286" r:id="rId16"/>
    <p:sldId id="28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81CE67-E2E7-4851-BC98-A9B9190EF1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2278446-E3D7-4EAD-8FC0-BCD000032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397AF7-74EB-4213-B424-BF55E0EB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71D090D-6983-4EF2-BBA0-D20551052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069FEFD-738B-4578-BAD6-90288961D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54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151A58-BB0A-4E4B-A43A-029C11CDF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5E65FA-F1DE-48CC-B121-C28ABA5C7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362301-BBCF-4DAA-84BD-AE35CBD25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DE7CC67-80FE-4E51-BF20-B315C3791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60654DE-D034-49C3-8005-61EEC0F4A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97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6B4105-187E-4ECA-A4B4-5D5537530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61627AA-2C60-4968-941C-7DB8B0EAC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743CB9-064D-4158-9022-62A27CCA4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542BB56-72C7-4FE1-90EB-63592B60D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12B835-28AE-4D22-BC7B-8EA4DC42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8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CD852F-C74F-40A7-BDD1-947D46C5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108271-5A0F-4988-BC0C-23279BFA7B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802333A-1E2D-47A9-A4C9-3DA49B03B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563ED93-6DD6-41BE-835A-F8EF411B4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5F05D87-0B0D-4B5A-8A8C-DF49EA25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BB13FE4-ADF9-48C2-9A4A-9EEBF2B1F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56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6B28F3-15EE-478A-B7B6-AB50293E6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D184E27-22F2-42EA-9C1B-21D239A1E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4D8B760-C018-4697-BFD3-BB8CAE083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8F3E28A-5F5F-4ED4-9FCB-D5412DC7B4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9D03FA9-75F4-421F-A842-66C10A5D03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5841EBF-E613-4BA6-8ACB-0D679412B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A61ED37-27BF-4F1E-9AD2-93BA39A7B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734414-23EA-490D-9682-AD0C3A35D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947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15FD58-0B76-418E-A8AC-4EAE4B02D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75A470B-6CC9-46ED-AA10-F75C980E6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DBE4528-8D10-4347-9859-57751A12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2C2CB0-BD57-4F81-9347-52E045F5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537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B81A2D3-A1D3-4520-8589-94B381E89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FBCC182-909C-4896-82FE-66D8634FD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29192D8-7EB4-4069-9368-9A8F3E593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11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F5F48C-BE7C-4E5F-9424-E4C00490A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C347C3-89BC-410E-A2E3-C5EAB8DE1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A4A7E96-EDA1-469F-B95D-A5144848A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24153B-B667-4CEB-A07D-A7929EA72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ED2D7FD-1E29-41CE-B5FC-E29846F72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9B4EADB-1FB6-4375-BC38-4113FCEAF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39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4FDF95-9844-4F52-A5FA-E85ED86BD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A7DE355-CEFC-417A-BA81-1A525AFB8B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34CD9E2-A44D-4249-A59D-35B99BB850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12F3886-EA37-4E25-87C3-EBADBE594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D13073-19A0-4BB9-B42D-6C9A6F4D4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4B7995F-9779-4BE6-A078-05E59D315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74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A2F1DC-B83E-4285-85AD-BDC5CB0D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764792A-89EC-4A2A-9917-3051DEBA8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ED54DF-3D32-416F-B3CF-72AA947E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2793436-188A-47CF-AA7A-F7C1B044B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8A3CD1-71C6-4FC6-82C6-50DE047B2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68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C5E517A-A507-4BBB-B44C-58A7A5ED0C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35308AE-9F28-4DE0-9D94-4AC2AF954C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375277D-1B53-4958-BE43-EC6F1D928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EF8A34-E6B1-4E6E-B087-41584DBA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F85D2C-9FFD-40B6-A729-E4D8AFFEF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57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F68D954-D938-4E83-9E9E-F99B50CB9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21A92AF-EE00-42BF-B750-D4C9F18F4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0686E11-C7D9-4693-9593-AF9C71390C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FA8DB-7A1C-4F1E-A1E9-D6D9355E96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842D75-EA25-47DC-AD15-69869C225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BA9C44-4EA0-46D1-9A0B-743116E26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6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268760"/>
            <a:ext cx="8001000" cy="2387600"/>
          </a:xfrm>
        </p:spPr>
        <p:txBody>
          <a:bodyPr>
            <a:noAutofit/>
          </a:bodyPr>
          <a:lstStyle/>
          <a:p>
            <a:r>
              <a:rPr lang="en-GB" sz="5400" dirty="0">
                <a:latin typeface="Comic Sans MS" pitchFamily="66" charset="0"/>
              </a:rPr>
              <a:t>Nursery Rhymes and tongue twisters</a:t>
            </a:r>
          </a:p>
        </p:txBody>
      </p:sp>
      <p:pic>
        <p:nvPicPr>
          <p:cNvPr id="1026" name="Picture 2" descr="The Nursery Rhyme Collections">
            <a:extLst>
              <a:ext uri="{FF2B5EF4-FFF2-40B4-BE49-F238E27FC236}">
                <a16:creationId xmlns:a16="http://schemas.microsoft.com/office/drawing/2014/main" xmlns="" id="{D6A2950C-C377-499C-9140-328264440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xmlns="" id="{BC18A42D-7322-4724-86B2-AC04692367AA}"/>
              </a:ext>
            </a:extLst>
          </p:cNvPr>
          <p:cNvSpPr txBox="1">
            <a:spLocks/>
          </p:cNvSpPr>
          <p:nvPr/>
        </p:nvSpPr>
        <p:spPr>
          <a:xfrm>
            <a:off x="163674" y="-1150560"/>
            <a:ext cx="8816652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Comic Sans MS" pitchFamily="66" charset="0"/>
              </a:rPr>
              <a:t>Friday 30</a:t>
            </a:r>
            <a:r>
              <a:rPr lang="en-GB" sz="6000" u="sng" baseline="30000" dirty="0">
                <a:latin typeface="Comic Sans MS" pitchFamily="66" charset="0"/>
              </a:rPr>
              <a:t>th</a:t>
            </a:r>
            <a:r>
              <a:rPr lang="en-GB" sz="6000" u="sng" dirty="0">
                <a:latin typeface="Comic Sans MS" pitchFamily="66" charset="0"/>
              </a:rPr>
              <a:t> April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B0BA250F-9B1F-41C8-BB4A-633FF9AA0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 Incy Wincy Spider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34691"/>
            <a:ext cx="788670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Incy Wincy Spider climbed up the water spout,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Down came the rain and washed pour Incy out,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Out came the sunshine and dried up all the rain,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So Incy Wincy Spider climbed up the spout 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again.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4AC2EC40-7429-4893-8D4E-B249FE46C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Wind the bobbin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Wind the bobbin up, Wind the bobbin up,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Pull, pull, clap, clap, clap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Wind the bobbin up, Wind the bobbin up,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Pull, pull, clap, clap, clap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Point to the ceiling, point to the floor,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Point to the window, point to the door.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5BA3EBB4-F730-400C-90A5-1DBF3A4C8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27" y="135881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 Humpty Dumpty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165" y="148083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Humpty Dumpty sat on the wall,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Humpty Dumpty had a great fall,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All the king’s horses and all the king’s men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Couldn’t put Humpty together again.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C4CE798B-F9E4-402D-88BA-64D58DD0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 Hey Diddle Diddle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607" y="1484784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   </a:t>
            </a:r>
            <a:r>
              <a:rPr lang="en-GB" dirty="0">
                <a:latin typeface="Comic Sans MS" pitchFamily="66" charset="0"/>
              </a:rPr>
              <a:t>Hey, diddle, diddle,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cat and the fiddle,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cow jumped over the moon.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little dog laughed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To see such sport,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the dish ran away with the spoon.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E4DC5CBE-4955-4F21-9FFE-46A0D2F9E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 Hickory Dickory Dock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929" y="1412776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Hickory, dickory, dock,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mouse ran up the clock.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clock struck one,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down he run,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Hickory, dickory, dock.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E16727E4-330C-4633-B298-073F4ABBD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sz="4900" u="sng" dirty="0">
                <a:latin typeface="Comic Sans MS" pitchFamily="66" charset="0"/>
              </a:rPr>
              <a:t>Jack and Jill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   </a:t>
            </a:r>
            <a:r>
              <a:rPr lang="en-GB" dirty="0">
                <a:latin typeface="Comic Sans MS" pitchFamily="66" charset="0"/>
              </a:rPr>
              <a:t>Jack and Jill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Went up the hill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To fetch a pail of water.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Jack fell down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broke his crown 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Jill came tumbling after.</a:t>
            </a:r>
          </a:p>
          <a:p>
            <a:pPr>
              <a:buNone/>
            </a:pPr>
            <a:r>
              <a:rPr lang="en-GB" dirty="0"/>
              <a:t>   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sz="4900" u="sng" dirty="0">
                <a:latin typeface="Comic Sans MS" pitchFamily="66" charset="0"/>
              </a:rPr>
              <a:t>Little Bo Peep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772" y="1484784"/>
            <a:ext cx="8676456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</a:t>
            </a:r>
            <a:r>
              <a:rPr lang="en-GB" dirty="0">
                <a:latin typeface="Comic Sans MS" pitchFamily="66" charset="0"/>
              </a:rPr>
              <a:t>   Little Bo Peep has lost her sheep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can't tell where to find them.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Leave them alone, And they'll come home,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Wagging their tails behind them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2D5F018B-0E68-43CA-BECA-437003296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Little Miss Muffet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4784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Little Miss Muffet, sat on a tuffet,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Eating her curds and whey;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Along came a spider,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Who sat down beside her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frightened Miss Muffet away.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78332546-6323-4782-AB06-59D46C3CD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486A60E2-4765-4B3B-BE6C-03C9B3A0E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975642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Mary Had a Little Lamb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22412"/>
            <a:ext cx="8435280" cy="4205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</a:t>
            </a:r>
            <a:r>
              <a:rPr lang="en-GB" dirty="0">
                <a:latin typeface="Comic Sans MS" pitchFamily="66" charset="0"/>
              </a:rPr>
              <a:t>Mary had a little lamb, little lamb, little lamb,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Mary had a little lamb, its fleece was white as 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snow.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And everywhere that Mary went, Mary went, Mary 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went, and everywhere that Mary went, the lamb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was sure to go.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E6D36B01-3366-4AA5-B5DC-C085384FC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One, Two, Buckle my Shoe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487" y="1196752"/>
            <a:ext cx="8229600" cy="4781128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   One, two, buckle my shoe;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Three, four, knock at the door;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Five, six, pick up sticks;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Seven, eight, lay them straight;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Nine, ten, a good fat hen;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Eleven, twelve, dig and delve;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Thirteen, fourteen, maids a-courting;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Fifteen, sixteen, maids a-kissing;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Seventeen, eighteen, maids a-waiting;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Nineteen, twenty, I've had plenty.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4E165099-F37A-4A45-8C20-2A02FDF59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Pat a Cake</a:t>
            </a:r>
            <a:r>
              <a:rPr lang="en-GB" dirty="0">
                <a:latin typeface="Comic Sans MS" pitchFamily="66" charset="0"/>
              </a:rPr>
              <a:t/>
            </a:r>
            <a:br>
              <a:rPr lang="en-GB" dirty="0">
                <a:latin typeface="Comic Sans MS" pitchFamily="66" charset="0"/>
              </a:rPr>
            </a:b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79589"/>
            <a:ext cx="8229600" cy="4997152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None/>
            </a:pPr>
            <a:r>
              <a:rPr lang="en-GB" dirty="0"/>
              <a:t>   </a:t>
            </a:r>
            <a:r>
              <a:rPr lang="en-GB" dirty="0">
                <a:latin typeface="Comic Sans MS" pitchFamily="66" charset="0"/>
              </a:rPr>
              <a:t>Pat-a-cake, pat-a-cake,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Baker's man!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So I do, master, 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As fast as I can.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Pat it, and prick it,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And mark it with T,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Put it in the oven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For Tommy and me.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5B4F9FDD-054D-4F36-84B3-FDCF32721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1813"/>
            <a:ext cx="7886700" cy="1325563"/>
          </a:xfrm>
        </p:spPr>
        <p:txBody>
          <a:bodyPr>
            <a:normAutofit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Peter Piper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6487" y="1044190"/>
            <a:ext cx="7886700" cy="435133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GB" sz="3300" dirty="0"/>
              <a:t>   </a:t>
            </a:r>
            <a:r>
              <a:rPr lang="en-GB" sz="3300" dirty="0">
                <a:latin typeface="Comic Sans MS" pitchFamily="66" charset="0"/>
              </a:rPr>
              <a:t>Peter Piper picked a peck of pickled peppers.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A peck of pickled peppers Peter Piper picked.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If Peter Piper picked a peck of pickled peppers,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Where's the peck of pickled peppers Peter Piper picked?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80F1FEF8-0519-4CBF-B152-2259E0074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184" y="-1383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dirty="0"/>
              <a:t/>
            </a:r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She sells seashells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74282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sz="3600" dirty="0">
                <a:latin typeface="Comic Sans MS" pitchFamily="66" charset="0"/>
              </a:rPr>
              <a:t>  She sells seashells on the seashore.</a:t>
            </a:r>
            <a:br>
              <a:rPr lang="en-GB" sz="3600" dirty="0">
                <a:latin typeface="Comic Sans MS" pitchFamily="66" charset="0"/>
              </a:rPr>
            </a:br>
            <a:r>
              <a:rPr lang="en-GB" sz="3600" dirty="0">
                <a:latin typeface="Comic Sans MS" pitchFamily="66" charset="0"/>
              </a:rPr>
              <a:t>The shells she sells are seashells, I'm sure.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6B5D56C8-1B95-4F8F-90F6-29139EDB4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280" y="90413"/>
            <a:ext cx="8568952" cy="86409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sz="3600" u="sng" dirty="0">
                <a:latin typeface="Comic Sans MS" pitchFamily="66" charset="0"/>
              </a:rPr>
              <a:t>She'll be </a:t>
            </a:r>
            <a:r>
              <a:rPr lang="en-GB" sz="3600" u="sng" dirty="0" err="1">
                <a:latin typeface="Comic Sans MS" pitchFamily="66" charset="0"/>
              </a:rPr>
              <a:t>comin</a:t>
            </a:r>
            <a:r>
              <a:rPr lang="en-GB" sz="3600" u="sng" dirty="0">
                <a:latin typeface="Comic Sans MS" pitchFamily="66" charset="0"/>
              </a:rPr>
              <a:t>' round the mountain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952" y="620688"/>
            <a:ext cx="8964488" cy="511256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 when she comes,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 when she comes,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 when she comes.</a:t>
            </a:r>
          </a:p>
          <a:p>
            <a:pPr>
              <a:lnSpc>
                <a:spcPct val="160000"/>
              </a:lnSpc>
              <a:buNone/>
            </a:pPr>
            <a:endParaRPr lang="en-GB" sz="3400" dirty="0">
              <a:latin typeface="Comic Sans MS" pitchFamily="66" charset="0"/>
            </a:endParaRP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n-GB" sz="3400" dirty="0">
                <a:latin typeface="Comic Sans MS" pitchFamily="66" charset="0"/>
              </a:rPr>
              <a:t> She’ll be driving six white horses...</a:t>
            </a:r>
          </a:p>
          <a:p>
            <a:pPr>
              <a:buNone/>
            </a:pPr>
            <a:r>
              <a:rPr lang="en-GB" sz="3000" dirty="0"/>
              <a:t/>
            </a:r>
            <a:br>
              <a:rPr lang="en-GB" sz="3000" dirty="0"/>
            </a:br>
            <a:endParaRPr lang="en-GB" sz="3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xmlns="" id="{0A17F497-8C8F-4F16-8467-447FF9A6C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This Little Piggy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90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This little piggy went to market,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stayed home,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had roast beef,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had none,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this little piggy cried,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‘Wee, wee, wee’, all the way home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401</Words>
  <Application>Microsoft Office PowerPoint</Application>
  <PresentationFormat>On-screen Show (4:3)</PresentationFormat>
  <Paragraphs>65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Nursery Rhymes and tongue twisters</vt:lpstr>
      <vt:lpstr> Incy Wincy Spider</vt:lpstr>
      <vt:lpstr>Wind the bobbin up</vt:lpstr>
      <vt:lpstr> Humpty Dumpty</vt:lpstr>
      <vt:lpstr>  Hey Diddle Diddle </vt:lpstr>
      <vt:lpstr> Hickory Dickory Dock </vt:lpstr>
      <vt:lpstr> Jack and Jill </vt:lpstr>
      <vt:lpstr> Little Bo Peep </vt:lpstr>
      <vt:lpstr> Little Miss Muffet </vt:lpstr>
      <vt:lpstr>Mary Had a Little Lamb </vt:lpstr>
      <vt:lpstr> One, Two, Buckle my Shoe </vt:lpstr>
      <vt:lpstr>Pat a Cake </vt:lpstr>
      <vt:lpstr>Peter Piper </vt:lpstr>
      <vt:lpstr> She sells seashells </vt:lpstr>
      <vt:lpstr>She'll be comin' round the mountain </vt:lpstr>
      <vt:lpstr>This Little Piggy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Nursery Rhymes &amp;   Short Poems</dc:title>
  <dc:creator>Rachel</dc:creator>
  <cp:lastModifiedBy>Liz King</cp:lastModifiedBy>
  <cp:revision>5</cp:revision>
  <dcterms:created xsi:type="dcterms:W3CDTF">2010-08-08T16:08:33Z</dcterms:created>
  <dcterms:modified xsi:type="dcterms:W3CDTF">2021-04-24T21:04:09Z</dcterms:modified>
</cp:coreProperties>
</file>