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60" r:id="rId5"/>
    <p:sldId id="264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04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759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93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5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4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93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09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93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605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0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08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4E96A-3C78-4070-B93D-4F25FC04AB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5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480" y="210256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stories. ***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67878" y="1190533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41561" y="1190533"/>
            <a:ext cx="2591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1667" y="1944304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pic>
        <p:nvPicPr>
          <p:cNvPr id="1026" name="Picture 2" descr="Venn Diagram Maker | Lucidchart">
            <a:extLst>
              <a:ext uri="{FF2B5EF4-FFF2-40B4-BE49-F238E27FC236}">
                <a16:creationId xmlns:a16="http://schemas.microsoft.com/office/drawing/2014/main" id="{5224811A-1C70-4CF8-AB31-1F416BCA2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t="6183" r="5190" b="9759"/>
          <a:stretch/>
        </p:blipFill>
        <p:spPr bwMode="auto">
          <a:xfrm>
            <a:off x="460513" y="1073350"/>
            <a:ext cx="11301545" cy="57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26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5788492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92542" y="597452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4936267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92542" y="518639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83685" y="100628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83685" y="21815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092542" y="331894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092542" y="253082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</p:spTree>
    <p:extLst>
      <p:ext uri="{BB962C8B-B14F-4D97-AF65-F5344CB8AC3E}">
        <p14:creationId xmlns:p14="http://schemas.microsoft.com/office/powerpoint/2010/main" val="237797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480" y="210256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stories. **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67878" y="1190533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41561" y="1190533"/>
            <a:ext cx="2591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1667" y="1944304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pic>
        <p:nvPicPr>
          <p:cNvPr id="1026" name="Picture 2" descr="Venn Diagram Maker | Lucidchart">
            <a:extLst>
              <a:ext uri="{FF2B5EF4-FFF2-40B4-BE49-F238E27FC236}">
                <a16:creationId xmlns:a16="http://schemas.microsoft.com/office/drawing/2014/main" id="{5224811A-1C70-4CF8-AB31-1F416BCA2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t="6183" r="5190" b="9759"/>
          <a:stretch/>
        </p:blipFill>
        <p:spPr bwMode="auto">
          <a:xfrm>
            <a:off x="460513" y="1073350"/>
            <a:ext cx="11301545" cy="57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1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</p:spTree>
    <p:extLst>
      <p:ext uri="{BB962C8B-B14F-4D97-AF65-F5344CB8AC3E}">
        <p14:creationId xmlns:p14="http://schemas.microsoft.com/office/powerpoint/2010/main" val="288447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480" y="210256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stories. ***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67878" y="1190533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41561" y="1190533"/>
            <a:ext cx="2591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1667" y="1944304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pic>
        <p:nvPicPr>
          <p:cNvPr id="1026" name="Picture 2" descr="Venn Diagram Maker | Lucidchart">
            <a:extLst>
              <a:ext uri="{FF2B5EF4-FFF2-40B4-BE49-F238E27FC236}">
                <a16:creationId xmlns:a16="http://schemas.microsoft.com/office/drawing/2014/main" id="{5224811A-1C70-4CF8-AB31-1F416BCA2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t="6183" r="5190" b="9759"/>
          <a:stretch/>
        </p:blipFill>
        <p:spPr bwMode="auto">
          <a:xfrm>
            <a:off x="460513" y="1073350"/>
            <a:ext cx="11301545" cy="57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A33AA4-4376-4FFA-B857-C43E4EA7D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73" y="1108660"/>
            <a:ext cx="991082" cy="10203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129930-3A3E-4238-B611-CDF0CB470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8539" y="964914"/>
            <a:ext cx="991082" cy="97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4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</p:spTree>
    <p:extLst>
      <p:ext uri="{BB962C8B-B14F-4D97-AF65-F5344CB8AC3E}">
        <p14:creationId xmlns:p14="http://schemas.microsoft.com/office/powerpoint/2010/main" val="13566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4" grpId="0" animBg="1"/>
      <p:bldP spid="25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396</Words>
  <Application>Microsoft Office PowerPoint</Application>
  <PresentationFormat>Widescreen</PresentationFormat>
  <Paragraphs>69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 Precursive</vt:lpstr>
      <vt:lpstr>Office Theme</vt:lpstr>
      <vt:lpstr>Wednesday 5th May 2021  LO: To sort statements about two stories. ***</vt:lpstr>
      <vt:lpstr>PowerPoint Presentation</vt:lpstr>
      <vt:lpstr>Wednesday 5th May 2021  LO: To sort statements about two stories. **</vt:lpstr>
      <vt:lpstr>PowerPoint Presentation</vt:lpstr>
      <vt:lpstr>Wednesday 5th May 2021  LO: To sort statements about two stories. ***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4</cp:revision>
  <dcterms:created xsi:type="dcterms:W3CDTF">2021-04-25T12:57:28Z</dcterms:created>
  <dcterms:modified xsi:type="dcterms:W3CDTF">2021-05-01T15:43:18Z</dcterms:modified>
</cp:coreProperties>
</file>