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59ECF-CFEB-476F-B08F-46AC85D4FE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42F627-6D59-42A1-8773-7396703B6B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FB727-C051-4712-9DBD-B5021E836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84BAA-C10A-4CE2-BA25-A80F948AF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72F94-361D-4276-8B19-7020F845B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050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F9310-4149-4196-9950-8BFBBF876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8881F-76BC-4F1B-9A0D-FC3118B91F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ADC34-E53E-49B7-BDDC-F262F795B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11686-850B-42DA-86C6-C025ED3E2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F30B04-45F5-4B06-BAF3-8F9227257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529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6F409-CCAC-400F-AD12-3ACF6AF21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C010F-EF05-46AC-BE1C-2E288DB35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93F1B5-62C5-47FF-8C17-A1757215F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D131C8-EA13-4A0F-BEE4-2DC2C9EB4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811F8-C66C-443A-9B52-B3E94A88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2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A3A22-CA93-4127-9E9D-BFC6A9CF0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077FF-52B7-4CB5-AC99-62210FB55C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43A3F6-952E-4EE6-AD72-F1A53DD5AA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5C1AD4-330B-445C-9046-CCADDC77F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681916-16FB-4D6C-A9FF-1AAF8A73C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53E2E-652A-45D8-8960-2839328D3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843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9DA305-8417-4112-B9B3-42C1FDEB0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D32C7C-D05B-4321-BA0A-4738D7C08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50561F-70DA-4E74-9125-8202939F7C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18D9E2-BA49-4088-A79C-2C0B9F14FD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B6A77C-0EB2-44B3-9805-6FB9C6E17A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214812-13B9-43AA-B40A-24C3384B5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D5D711-543E-4C10-B5DE-79DC5D11D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C31EBB5-3864-4F0C-A303-27D0C5464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497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D0C26-CAD1-48BB-8CC7-0564A0FBD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49E181-C254-4985-931D-0666498E5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3B4575-14F5-4735-A114-353364CB8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8BA841-27B1-478F-AA7C-8DECDF5B5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13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73E53C-964C-4004-B441-7A1DBB463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5B99DC-4004-40E8-B563-D657B5D62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EA8B17-4B12-4AF5-8376-585FC7E6F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23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73FB4-6AFF-4F5C-9F29-5062C00DA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424936-A826-4304-A769-88B4F6F07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50918A-46D7-4561-8544-C777FF71C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09EFBA-6375-4E68-89B6-57EB14EEB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C08339-A82C-4575-9FE1-F2810DDAD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71ED19-3A1D-4272-8E09-0378723F0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073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8EC80-9404-47A7-88E2-BBC1CF4C6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B31545-76F7-4353-9239-EE203A6B8E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5A0A09-373D-4F47-9719-6EEA21081F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145D5C-B548-4B63-8582-BC44C81BC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BB2F41-7CF1-4828-B54E-186FA8CD5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2A470A-AA0F-47E9-B896-69C8F1FED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62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B0D00-C218-49B5-949F-D96C17DB9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C0DB88-9FD8-4E2E-978A-1D7A118F62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39A086-7D86-4FF4-AD5C-C463CFAD0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A7ECA-C1F3-4FD0-AB84-063A19D91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18C88-C26F-485D-968A-354A6ADC5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03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6C44F1-3121-4DF1-A358-0CCFFC5AB7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C67FB4-30DA-4156-91B5-4B41F9D622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CE2C5-A527-4550-AEB9-2DA704D43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16DE7-CF6F-446B-8713-3DB33DAE2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A26789-5B7B-440E-A930-B998C5EB7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09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AFC247-F4F8-41F4-8A1C-1A115FB2E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76873A-732C-4E2B-ADC6-A5A9DF2FE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3FB858-BE52-420D-98B0-1525469661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AA0A8-E15C-4474-B1CD-76A7C1F0EC0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ED6AF-6260-4AFA-BBFF-67DE43E17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82493D-36A2-4DB6-B481-1EB7C5CD02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288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5A2E1-2042-4445-B10E-47553EADC4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E203A4-E96F-4139-9CB2-A7A52C430F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0FB0A8-91C8-4BF9-8CEB-955EE02B9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325" y="0"/>
            <a:ext cx="66453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428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7FA985C-3C47-4592-8B63-E5AB12870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465" y="0"/>
            <a:ext cx="656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05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3ECC92-F40B-48C9-92C4-439C9CBB1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75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BB19D2-5610-4861-8246-C64390996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671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6974B4-D991-4C9C-A86E-4D7875FCC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40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9CD8B8-A35C-4A2B-867D-ADA164C2F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71969" y="-2662029"/>
            <a:ext cx="6848062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3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3EFF09-3051-4152-9460-20DFA4DA4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2"/>
            <a:ext cx="6858000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688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DEEDC8-A59E-46A7-88AF-2956EEE53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149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3DE2F0-5270-4D8D-8FDE-B78B92D18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1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485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147425-C4B8-4914-B714-7A6C5957C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07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69A79C-799B-4D03-A796-3F5AE2C54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95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01D166-D0BA-42E7-9ACC-E797B534D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93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D56961-2C21-4E69-B122-C7ADFC0AD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236" y="0"/>
            <a:ext cx="8517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46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</cp:revision>
  <dcterms:created xsi:type="dcterms:W3CDTF">2021-02-02T18:29:24Z</dcterms:created>
  <dcterms:modified xsi:type="dcterms:W3CDTF">2021-02-02T18:36:19Z</dcterms:modified>
</cp:coreProperties>
</file>