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331" r:id="rId3"/>
    <p:sldId id="332" r:id="rId4"/>
    <p:sldId id="333" r:id="rId5"/>
    <p:sldId id="334" r:id="rId6"/>
    <p:sldId id="335" r:id="rId7"/>
    <p:sldId id="336" r:id="rId8"/>
    <p:sldId id="337" r:id="rId9"/>
    <p:sldId id="33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02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4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531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06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069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696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194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242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268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59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43328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148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2605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031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28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357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11C4A-C922-4A4D-A766-B55BDCB48F0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35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6492" y="3429000"/>
            <a:ext cx="9028411" cy="1646302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LO: To write a story about a character from your imagination.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45" y="406485"/>
            <a:ext cx="7766936" cy="1096899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Monday 22</a:t>
            </a:r>
            <a:r>
              <a:rPr lang="en-GB" sz="4000" baseline="30000" dirty="0">
                <a:latin typeface="Comic Sans MS" panose="030F0702030302020204" pitchFamily="66" charset="0"/>
              </a:rPr>
              <a:t>nd</a:t>
            </a:r>
            <a:r>
              <a:rPr lang="en-GB" sz="4000" dirty="0">
                <a:latin typeface="Comic Sans MS" panose="030F0702030302020204" pitchFamily="66" charset="0"/>
              </a:rPr>
              <a:t> March 2021</a:t>
            </a:r>
          </a:p>
        </p:txBody>
      </p:sp>
    </p:spTree>
    <p:extLst>
      <p:ext uri="{BB962C8B-B14F-4D97-AF65-F5344CB8AC3E}">
        <p14:creationId xmlns:p14="http://schemas.microsoft.com/office/powerpoint/2010/main" val="1527891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setting might this be?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6925" y="1930400"/>
            <a:ext cx="2505075" cy="48863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334" y="1548900"/>
            <a:ext cx="4629150" cy="47529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30091" y="1548900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wood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2801" y="2027871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forest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62800" y="2488200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rainforest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630091" y="3019765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an orchard 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6488448" y="3622277"/>
            <a:ext cx="3344092" cy="2604104"/>
          </a:xfrm>
          <a:prstGeom prst="wedgeEllipseCallout">
            <a:avLst>
              <a:gd name="adj1" fmla="val 68448"/>
              <a:gd name="adj2" fmla="val -55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How could you describe this setting?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2076994" y="1672975"/>
            <a:ext cx="1619795" cy="539562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deep</a:t>
            </a:r>
          </a:p>
        </p:txBody>
      </p:sp>
      <p:sp>
        <p:nvSpPr>
          <p:cNvPr id="15" name="Oval Callout 14"/>
          <p:cNvSpPr/>
          <p:nvPr/>
        </p:nvSpPr>
        <p:spPr>
          <a:xfrm>
            <a:off x="3182409" y="3210313"/>
            <a:ext cx="1619795" cy="539562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dark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1252537" y="4384767"/>
            <a:ext cx="1619795" cy="539562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creepy</a:t>
            </a:r>
          </a:p>
        </p:txBody>
      </p:sp>
      <p:sp>
        <p:nvSpPr>
          <p:cNvPr id="17" name="Oval Callout 16"/>
          <p:cNvSpPr/>
          <p:nvPr/>
        </p:nvSpPr>
        <p:spPr>
          <a:xfrm>
            <a:off x="3531344" y="4924329"/>
            <a:ext cx="1619795" cy="539562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damp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370758" y="2488200"/>
            <a:ext cx="1706236" cy="669383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beautiful</a:t>
            </a:r>
          </a:p>
        </p:txBody>
      </p:sp>
      <p:sp>
        <p:nvSpPr>
          <p:cNvPr id="19" name="Oval Callout 18"/>
          <p:cNvSpPr/>
          <p:nvPr/>
        </p:nvSpPr>
        <p:spPr>
          <a:xfrm>
            <a:off x="4053106" y="1689951"/>
            <a:ext cx="1619795" cy="539562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large</a:t>
            </a:r>
          </a:p>
        </p:txBody>
      </p:sp>
    </p:spTree>
    <p:extLst>
      <p:ext uri="{BB962C8B-B14F-4D97-AF65-F5344CB8AC3E}">
        <p14:creationId xmlns:p14="http://schemas.microsoft.com/office/powerpoint/2010/main" val="3790823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/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831" y="1650953"/>
            <a:ext cx="4448175" cy="46196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669" y="181869"/>
            <a:ext cx="8596668" cy="1320800"/>
          </a:xfrm>
        </p:spPr>
        <p:txBody>
          <a:bodyPr/>
          <a:lstStyle/>
          <a:p>
            <a:r>
              <a:rPr lang="en-GB" dirty="0"/>
              <a:t>This is your main character for your story…what sort of animal is it?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6925" y="1930400"/>
            <a:ext cx="2505075" cy="48863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30091" y="1548900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pony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2801" y="2027871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horse 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6488448" y="3622277"/>
            <a:ext cx="3344092" cy="2604104"/>
          </a:xfrm>
          <a:prstGeom prst="wedgeEllipseCallout">
            <a:avLst>
              <a:gd name="adj1" fmla="val 68448"/>
              <a:gd name="adj2" fmla="val -55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How could you describe me?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2076994" y="1672975"/>
            <a:ext cx="1619795" cy="539562"/>
          </a:xfrm>
          <a:prstGeom prst="wedgeEllipseCallout">
            <a:avLst>
              <a:gd name="adj1" fmla="val 53361"/>
              <a:gd name="adj2" fmla="val 649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fast</a:t>
            </a:r>
          </a:p>
        </p:txBody>
      </p:sp>
      <p:sp>
        <p:nvSpPr>
          <p:cNvPr id="15" name="Oval Callout 14"/>
          <p:cNvSpPr/>
          <p:nvPr/>
        </p:nvSpPr>
        <p:spPr>
          <a:xfrm>
            <a:off x="5242867" y="2572634"/>
            <a:ext cx="1619795" cy="539562"/>
          </a:xfrm>
          <a:prstGeom prst="wedgeEllipseCallout">
            <a:avLst>
              <a:gd name="adj1" fmla="val -87768"/>
              <a:gd name="adj2" fmla="val -8760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elegant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1105344" y="4924329"/>
            <a:ext cx="1619795" cy="539562"/>
          </a:xfrm>
          <a:prstGeom prst="wedgeEllipseCallout">
            <a:avLst>
              <a:gd name="adj1" fmla="val 10619"/>
              <a:gd name="adj2" fmla="val -1432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gentle</a:t>
            </a:r>
          </a:p>
        </p:txBody>
      </p:sp>
      <p:sp>
        <p:nvSpPr>
          <p:cNvPr id="17" name="Oval Callout 16"/>
          <p:cNvSpPr/>
          <p:nvPr/>
        </p:nvSpPr>
        <p:spPr>
          <a:xfrm>
            <a:off x="3531344" y="4924329"/>
            <a:ext cx="1619795" cy="539562"/>
          </a:xfrm>
          <a:prstGeom prst="wedgeEllipseCallout">
            <a:avLst>
              <a:gd name="adj1" fmla="val -20026"/>
              <a:gd name="adj2" fmla="val -17960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clever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370758" y="2488200"/>
            <a:ext cx="1706236" cy="669383"/>
          </a:xfrm>
          <a:prstGeom prst="wedgeEllipseCallout">
            <a:avLst>
              <a:gd name="adj1" fmla="val 50877"/>
              <a:gd name="adj2" fmla="val 961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beautiful</a:t>
            </a:r>
          </a:p>
        </p:txBody>
      </p:sp>
      <p:sp>
        <p:nvSpPr>
          <p:cNvPr id="19" name="Oval Callout 18"/>
          <p:cNvSpPr/>
          <p:nvPr/>
        </p:nvSpPr>
        <p:spPr>
          <a:xfrm>
            <a:off x="4781113" y="3527759"/>
            <a:ext cx="1619795" cy="539562"/>
          </a:xfrm>
          <a:prstGeom prst="wedgeEllipseCallout">
            <a:avLst>
              <a:gd name="adj1" fmla="val -53091"/>
              <a:gd name="adj2" fmla="val 1181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strong</a:t>
            </a:r>
          </a:p>
        </p:txBody>
      </p:sp>
    </p:spTree>
    <p:extLst>
      <p:ext uri="{BB962C8B-B14F-4D97-AF65-F5344CB8AC3E}">
        <p14:creationId xmlns:p14="http://schemas.microsoft.com/office/powerpoint/2010/main" val="246091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831" y="1650953"/>
            <a:ext cx="4448175" cy="46196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669" y="181869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/>
              <a:t>So…your story is about a horse in a wood! 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6925" y="1930400"/>
            <a:ext cx="2505075" cy="48863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30091" y="1548900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Why is it there?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2801" y="2027871"/>
            <a:ext cx="2885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What will happen to it?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6488448" y="3622277"/>
            <a:ext cx="3344092" cy="2604104"/>
          </a:xfrm>
          <a:prstGeom prst="wedgeEllipseCallout">
            <a:avLst>
              <a:gd name="adj1" fmla="val 68448"/>
              <a:gd name="adj2" fmla="val -55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I’m your main character!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2076994" y="1410789"/>
            <a:ext cx="1802675" cy="801748"/>
          </a:xfrm>
          <a:prstGeom prst="wedgeEllipseCallout">
            <a:avLst>
              <a:gd name="adj1" fmla="val 53361"/>
              <a:gd name="adj2" fmla="val 649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Who will I meet? </a:t>
            </a:r>
          </a:p>
        </p:txBody>
      </p:sp>
      <p:sp>
        <p:nvSpPr>
          <p:cNvPr id="15" name="Oval Callout 14"/>
          <p:cNvSpPr/>
          <p:nvPr/>
        </p:nvSpPr>
        <p:spPr>
          <a:xfrm>
            <a:off x="5242867" y="2572633"/>
            <a:ext cx="1680447" cy="955125"/>
          </a:xfrm>
          <a:prstGeom prst="wedgeEllipseCallout">
            <a:avLst>
              <a:gd name="adj1" fmla="val -87768"/>
              <a:gd name="adj2" fmla="val -8760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will I do?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1105344" y="4924329"/>
            <a:ext cx="1619795" cy="539562"/>
          </a:xfrm>
          <a:prstGeom prst="wedgeEllipseCallout">
            <a:avLst>
              <a:gd name="adj1" fmla="val 10619"/>
              <a:gd name="adj2" fmla="val -1432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How will I feel?</a:t>
            </a:r>
          </a:p>
        </p:txBody>
      </p:sp>
      <p:sp>
        <p:nvSpPr>
          <p:cNvPr id="17" name="Oval Callout 16"/>
          <p:cNvSpPr/>
          <p:nvPr/>
        </p:nvSpPr>
        <p:spPr>
          <a:xfrm>
            <a:off x="3531344" y="4924329"/>
            <a:ext cx="1619795" cy="539562"/>
          </a:xfrm>
          <a:prstGeom prst="wedgeEllipseCallout">
            <a:avLst>
              <a:gd name="adj1" fmla="val -20026"/>
              <a:gd name="adj2" fmla="val -17960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Who will help me?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287383" y="2488200"/>
            <a:ext cx="1789611" cy="1039558"/>
          </a:xfrm>
          <a:prstGeom prst="wedgeEllipseCallout">
            <a:avLst>
              <a:gd name="adj1" fmla="val 50877"/>
              <a:gd name="adj2" fmla="val 961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How will my story end?</a:t>
            </a:r>
          </a:p>
        </p:txBody>
      </p:sp>
      <p:sp>
        <p:nvSpPr>
          <p:cNvPr id="19" name="Oval Callout 18"/>
          <p:cNvSpPr/>
          <p:nvPr/>
        </p:nvSpPr>
        <p:spPr>
          <a:xfrm>
            <a:off x="4480560" y="3714827"/>
            <a:ext cx="2040492" cy="1209502"/>
          </a:xfrm>
          <a:prstGeom prst="wedgeEllipseCallout">
            <a:avLst>
              <a:gd name="adj1" fmla="val -87626"/>
              <a:gd name="adj2" fmla="val -307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danger will I get in?</a:t>
            </a:r>
          </a:p>
        </p:txBody>
      </p:sp>
    </p:spTree>
    <p:extLst>
      <p:ext uri="{BB962C8B-B14F-4D97-AF65-F5344CB8AC3E}">
        <p14:creationId xmlns:p14="http://schemas.microsoft.com/office/powerpoint/2010/main" val="3565288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1655" y="2446492"/>
            <a:ext cx="1946005" cy="20344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669" y="181869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/>
              <a:t>So…your story is about a horse in a wood! 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6925" y="1930400"/>
            <a:ext cx="2505075" cy="4886325"/>
          </a:xfrm>
          <a:prstGeom prst="rect">
            <a:avLst/>
          </a:prstGeom>
        </p:spPr>
      </p:pic>
      <p:sp>
        <p:nvSpPr>
          <p:cNvPr id="7" name="Oval Callout 6"/>
          <p:cNvSpPr/>
          <p:nvPr/>
        </p:nvSpPr>
        <p:spPr>
          <a:xfrm>
            <a:off x="6718943" y="4053352"/>
            <a:ext cx="3344092" cy="2604104"/>
          </a:xfrm>
          <a:prstGeom prst="wedgeEllipseCallout">
            <a:avLst>
              <a:gd name="adj1" fmla="val 68448"/>
              <a:gd name="adj2" fmla="val -55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What must you include?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1225749" y="779739"/>
            <a:ext cx="1802675" cy="801748"/>
          </a:xfrm>
          <a:prstGeom prst="wedgeEllipseCallout">
            <a:avLst>
              <a:gd name="adj1" fmla="val 48289"/>
              <a:gd name="adj2" fmla="val 1740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beginning! </a:t>
            </a:r>
          </a:p>
        </p:txBody>
      </p:sp>
      <p:sp>
        <p:nvSpPr>
          <p:cNvPr id="15" name="Oval Callout 14"/>
          <p:cNvSpPr/>
          <p:nvPr/>
        </p:nvSpPr>
        <p:spPr>
          <a:xfrm>
            <a:off x="4326452" y="5345957"/>
            <a:ext cx="1680447" cy="955125"/>
          </a:xfrm>
          <a:prstGeom prst="wedgeEllipseCallout">
            <a:avLst>
              <a:gd name="adj1" fmla="val -85436"/>
              <a:gd name="adj2" fmla="val -1587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problem!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6006899" y="2607948"/>
            <a:ext cx="2080787" cy="1247777"/>
          </a:xfrm>
          <a:prstGeom prst="wedgeEllipseCallout">
            <a:avLst>
              <a:gd name="adj1" fmla="val -120750"/>
              <a:gd name="adj2" fmla="val 62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Describe the character!</a:t>
            </a:r>
          </a:p>
        </p:txBody>
      </p:sp>
      <p:sp>
        <p:nvSpPr>
          <p:cNvPr id="17" name="Oval Callout 16"/>
          <p:cNvSpPr/>
          <p:nvPr/>
        </p:nvSpPr>
        <p:spPr>
          <a:xfrm>
            <a:off x="1267096" y="4848103"/>
            <a:ext cx="1619795" cy="539562"/>
          </a:xfrm>
          <a:prstGeom prst="wedgeEllipseCallout">
            <a:avLst>
              <a:gd name="adj1" fmla="val 35619"/>
              <a:gd name="adj2" fmla="val -1868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Who will help me?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287383" y="2488200"/>
            <a:ext cx="1789611" cy="1039558"/>
          </a:xfrm>
          <a:prstGeom prst="wedgeEllipseCallout">
            <a:avLst>
              <a:gd name="adj1" fmla="val 85914"/>
              <a:gd name="adj2" fmla="val 219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How will my story end?</a:t>
            </a:r>
          </a:p>
        </p:txBody>
      </p:sp>
      <p:sp>
        <p:nvSpPr>
          <p:cNvPr id="19" name="Oval Callout 18"/>
          <p:cNvSpPr/>
          <p:nvPr/>
        </p:nvSpPr>
        <p:spPr>
          <a:xfrm>
            <a:off x="4447956" y="842269"/>
            <a:ext cx="2040492" cy="1209502"/>
          </a:xfrm>
          <a:prstGeom prst="wedgeEllipseCallout">
            <a:avLst>
              <a:gd name="adj1" fmla="val -68421"/>
              <a:gd name="adj2" fmla="val 945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Describe the setting! </a:t>
            </a:r>
          </a:p>
        </p:txBody>
      </p:sp>
    </p:spTree>
    <p:extLst>
      <p:ext uri="{BB962C8B-B14F-4D97-AF65-F5344CB8AC3E}">
        <p14:creationId xmlns:p14="http://schemas.microsoft.com/office/powerpoint/2010/main" val="2119668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1655" y="2446492"/>
            <a:ext cx="1946005" cy="20344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669" y="181869"/>
            <a:ext cx="8596668" cy="1320800"/>
          </a:xfrm>
        </p:spPr>
        <p:txBody>
          <a:bodyPr>
            <a:normAutofit/>
          </a:bodyPr>
          <a:lstStyle/>
          <a:p>
            <a:r>
              <a:rPr lang="en-GB" dirty="0"/>
              <a:t>What time conjunctions can you use?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6925" y="1930400"/>
            <a:ext cx="2505075" cy="4886325"/>
          </a:xfrm>
          <a:prstGeom prst="rect">
            <a:avLst/>
          </a:prstGeom>
        </p:spPr>
      </p:pic>
      <p:sp>
        <p:nvSpPr>
          <p:cNvPr id="7" name="Oval Callout 6"/>
          <p:cNvSpPr/>
          <p:nvPr/>
        </p:nvSpPr>
        <p:spPr>
          <a:xfrm>
            <a:off x="6488448" y="3855725"/>
            <a:ext cx="3574587" cy="2801731"/>
          </a:xfrm>
          <a:prstGeom prst="wedgeEllipseCallout">
            <a:avLst>
              <a:gd name="adj1" fmla="val 68448"/>
              <a:gd name="adj2" fmla="val -55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There are some great time conjunctions you can use! 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1225749" y="779739"/>
            <a:ext cx="1802675" cy="801748"/>
          </a:xfrm>
          <a:prstGeom prst="wedgeEllipseCallout">
            <a:avLst>
              <a:gd name="adj1" fmla="val 48289"/>
              <a:gd name="adj2" fmla="val 1740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Once there was</a:t>
            </a:r>
          </a:p>
        </p:txBody>
      </p:sp>
      <p:sp>
        <p:nvSpPr>
          <p:cNvPr id="15" name="Oval Callout 14"/>
          <p:cNvSpPr/>
          <p:nvPr/>
        </p:nvSpPr>
        <p:spPr>
          <a:xfrm>
            <a:off x="4326452" y="5345957"/>
            <a:ext cx="1680447" cy="955125"/>
          </a:xfrm>
          <a:prstGeom prst="wedgeEllipseCallout">
            <a:avLst>
              <a:gd name="adj1" fmla="val -85436"/>
              <a:gd name="adj2" fmla="val -1587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After that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6006899" y="2607948"/>
            <a:ext cx="2080787" cy="1247777"/>
          </a:xfrm>
          <a:prstGeom prst="wedgeEllipseCallout">
            <a:avLst>
              <a:gd name="adj1" fmla="val -120750"/>
              <a:gd name="adj2" fmla="val 62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Next</a:t>
            </a:r>
          </a:p>
        </p:txBody>
      </p:sp>
      <p:sp>
        <p:nvSpPr>
          <p:cNvPr id="17" name="Oval Callout 16"/>
          <p:cNvSpPr/>
          <p:nvPr/>
        </p:nvSpPr>
        <p:spPr>
          <a:xfrm>
            <a:off x="1267096" y="4848102"/>
            <a:ext cx="1761328" cy="729737"/>
          </a:xfrm>
          <a:prstGeom prst="wedgeEllipseCallout">
            <a:avLst>
              <a:gd name="adj1" fmla="val 35619"/>
              <a:gd name="adj2" fmla="val -1868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Suddenly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287383" y="2488200"/>
            <a:ext cx="1789611" cy="1039558"/>
          </a:xfrm>
          <a:prstGeom prst="wedgeEllipseCallout">
            <a:avLst>
              <a:gd name="adj1" fmla="val 85914"/>
              <a:gd name="adj2" fmla="val 219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Finally</a:t>
            </a:r>
          </a:p>
        </p:txBody>
      </p:sp>
      <p:sp>
        <p:nvSpPr>
          <p:cNvPr id="19" name="Oval Callout 18"/>
          <p:cNvSpPr/>
          <p:nvPr/>
        </p:nvSpPr>
        <p:spPr>
          <a:xfrm>
            <a:off x="4447956" y="842269"/>
            <a:ext cx="2040492" cy="1209502"/>
          </a:xfrm>
          <a:prstGeom prst="wedgeEllipseCallout">
            <a:avLst>
              <a:gd name="adj1" fmla="val -68421"/>
              <a:gd name="adj2" fmla="val 945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Then </a:t>
            </a:r>
          </a:p>
        </p:txBody>
      </p:sp>
    </p:spTree>
    <p:extLst>
      <p:ext uri="{BB962C8B-B14F-4D97-AF65-F5344CB8AC3E}">
        <p14:creationId xmlns:p14="http://schemas.microsoft.com/office/powerpoint/2010/main" val="1981983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Here is an example story…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248" y="1315993"/>
            <a:ext cx="8596668" cy="118350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000" b="1" dirty="0">
                <a:latin typeface="Comic Sans MS" panose="030F0702030302020204" pitchFamily="66" charset="0"/>
              </a:rPr>
              <a:t>Once </a:t>
            </a:r>
            <a:r>
              <a:rPr lang="en-GB" sz="3000" dirty="0">
                <a:latin typeface="Comic Sans MS" panose="030F0702030302020204" pitchFamily="66" charset="0"/>
              </a:rPr>
              <a:t>there was a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white</a:t>
            </a:r>
            <a:r>
              <a:rPr lang="en-GB" sz="3000" dirty="0">
                <a:latin typeface="Comic Sans MS" panose="030F0702030302020204" pitchFamily="66" charset="0"/>
              </a:rPr>
              <a:t> horse called Star </a:t>
            </a:r>
            <a:r>
              <a:rPr lang="en-GB" sz="3000" b="1" dirty="0">
                <a:latin typeface="Comic Sans MS" panose="030F0702030302020204" pitchFamily="66" charset="0"/>
              </a:rPr>
              <a:t>and</a:t>
            </a:r>
            <a:r>
              <a:rPr lang="en-GB" sz="3000" dirty="0">
                <a:latin typeface="Comic Sans MS" panose="030F0702030302020204" pitchFamily="66" charset="0"/>
              </a:rPr>
              <a:t> she lived in a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dark</a:t>
            </a:r>
            <a:r>
              <a:rPr lang="en-GB" sz="3000" dirty="0">
                <a:latin typeface="Comic Sans MS" panose="030F0702030302020204" pitchFamily="66" charset="0"/>
              </a:rPr>
              <a:t> wood. She loved to run around all day.</a:t>
            </a:r>
          </a:p>
          <a:p>
            <a:pPr marL="0" indent="0"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7830" y="379411"/>
            <a:ext cx="3219450" cy="1400175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19248" y="26367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3000" dirty="0">
                <a:latin typeface="Comic Sans MS" panose="030F0702030302020204" pitchFamily="66" charset="0"/>
              </a:rPr>
              <a:t>The wood had lots of trees </a:t>
            </a:r>
            <a:r>
              <a:rPr lang="en-GB" sz="3000" b="1" dirty="0">
                <a:solidFill>
                  <a:schemeClr val="tx1"/>
                </a:solidFill>
                <a:latin typeface="Comic Sans MS" panose="030F0702030302020204" pitchFamily="66" charset="0"/>
              </a:rPr>
              <a:t>but</a:t>
            </a:r>
            <a:r>
              <a:rPr lang="en-GB" sz="3000" dirty="0">
                <a:latin typeface="Comic Sans MS" panose="030F0702030302020204" pitchFamily="66" charset="0"/>
              </a:rPr>
              <a:t> it was not a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creepy</a:t>
            </a:r>
            <a:r>
              <a:rPr lang="en-GB" sz="3000" dirty="0">
                <a:latin typeface="Comic Sans MS" panose="030F0702030302020204" pitchFamily="66" charset="0"/>
              </a:rPr>
              <a:t> wood. It was full of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nice</a:t>
            </a:r>
            <a:r>
              <a:rPr lang="en-GB" sz="3000" dirty="0">
                <a:latin typeface="Comic Sans MS" panose="030F0702030302020204" pitchFamily="66" charset="0"/>
              </a:rPr>
              <a:t> animals. </a:t>
            </a: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19248" y="39575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3000" b="1" dirty="0">
                <a:latin typeface="Comic Sans MS" panose="030F0702030302020204" pitchFamily="66" charset="0"/>
              </a:rPr>
              <a:t>One hot day</a:t>
            </a:r>
            <a:r>
              <a:rPr lang="en-GB" sz="3000" dirty="0">
                <a:latin typeface="Comic Sans MS" panose="030F0702030302020204" pitchFamily="66" charset="0"/>
              </a:rPr>
              <a:t>, Star was out for a run when she fell in a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big</a:t>
            </a:r>
            <a:r>
              <a:rPr lang="en-GB" sz="3000" dirty="0">
                <a:latin typeface="Comic Sans MS" panose="030F0702030302020204" pitchFamily="66" charset="0"/>
              </a:rPr>
              <a:t> hole! She was very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sad</a:t>
            </a:r>
            <a:r>
              <a:rPr lang="en-GB" sz="3000" dirty="0">
                <a:latin typeface="Comic Sans MS" panose="030F0702030302020204" pitchFamily="66" charset="0"/>
              </a:rPr>
              <a:t>. </a:t>
            </a: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19248" y="52783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3000" b="1" dirty="0">
                <a:latin typeface="Comic Sans MS" panose="030F0702030302020204" pitchFamily="66" charset="0"/>
              </a:rPr>
              <a:t>So</a:t>
            </a:r>
            <a:r>
              <a:rPr lang="en-GB" sz="3000" dirty="0">
                <a:latin typeface="Comic Sans MS" panose="030F0702030302020204" pitchFamily="66" charset="0"/>
              </a:rPr>
              <a:t> she called and called for help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because</a:t>
            </a:r>
            <a:r>
              <a:rPr lang="en-GB" sz="3000" dirty="0">
                <a:latin typeface="Comic Sans MS" panose="030F0702030302020204" pitchFamily="66" charset="0"/>
              </a:rPr>
              <a:t> she was trapped.</a:t>
            </a: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812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021308" y="4823540"/>
            <a:ext cx="1912457" cy="20344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205" y="158341"/>
            <a:ext cx="8596668" cy="1320800"/>
          </a:xfrm>
        </p:spPr>
        <p:txBody>
          <a:bodyPr/>
          <a:lstStyle/>
          <a:p>
            <a:r>
              <a:rPr lang="en-GB" dirty="0"/>
              <a:t>Here is an example story…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248" y="1315993"/>
            <a:ext cx="8596668" cy="118350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000" b="1" dirty="0">
                <a:latin typeface="Comic Sans MS" panose="030F0702030302020204" pitchFamily="66" charset="0"/>
              </a:rPr>
              <a:t>Suddenly</a:t>
            </a:r>
            <a:r>
              <a:rPr lang="en-GB" sz="3000" dirty="0">
                <a:latin typeface="Comic Sans MS" panose="030F0702030302020204" pitchFamily="66" charset="0"/>
              </a:rPr>
              <a:t>, she heard a lot of voices from the top of the hole. It was a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kind</a:t>
            </a:r>
            <a:r>
              <a:rPr lang="en-GB" sz="3000" dirty="0">
                <a:latin typeface="Comic Sans MS" panose="030F0702030302020204" pitchFamily="66" charset="0"/>
              </a:rPr>
              <a:t> fox and a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cute</a:t>
            </a:r>
            <a:r>
              <a:rPr lang="en-GB" sz="3000" dirty="0">
                <a:latin typeface="Comic Sans MS" panose="030F0702030302020204" pitchFamily="66" charset="0"/>
              </a:rPr>
              <a:t> rabbit who wanted to help save her.</a:t>
            </a:r>
          </a:p>
          <a:p>
            <a:pPr marL="0" indent="0"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7830" y="379411"/>
            <a:ext cx="3219450" cy="1400175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19248" y="26367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3000" b="1" dirty="0">
                <a:latin typeface="Comic Sans MS" panose="030F0702030302020204" pitchFamily="66" charset="0"/>
              </a:rPr>
              <a:t>Then</a:t>
            </a:r>
            <a:r>
              <a:rPr lang="en-GB" sz="3000" dirty="0">
                <a:latin typeface="Comic Sans MS" panose="030F0702030302020204" pitchFamily="66" charset="0"/>
              </a:rPr>
              <a:t> they threw down a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thick</a:t>
            </a:r>
            <a:r>
              <a:rPr lang="en-GB" sz="3000" dirty="0">
                <a:latin typeface="Comic Sans MS" panose="030F0702030302020204" pitchFamily="66" charset="0"/>
              </a:rPr>
              <a:t> rope made of vines, </a:t>
            </a:r>
            <a:r>
              <a:rPr lang="en-GB" sz="3000" b="1" dirty="0">
                <a:latin typeface="Comic Sans MS" panose="030F0702030302020204" pitchFamily="66" charset="0"/>
              </a:rPr>
              <a:t>so</a:t>
            </a:r>
            <a:r>
              <a:rPr lang="en-GB" sz="3000" dirty="0">
                <a:latin typeface="Comic Sans MS" panose="030F0702030302020204" pitchFamily="66" charset="0"/>
              </a:rPr>
              <a:t> she could climb back up again.</a:t>
            </a: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19248" y="39575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000" dirty="0">
                <a:latin typeface="Comic Sans MS" panose="030F0702030302020204" pitchFamily="66" charset="0"/>
              </a:rPr>
              <a:t>Star was very 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happy</a:t>
            </a:r>
            <a:r>
              <a:rPr lang="en-GB" sz="3000" dirty="0">
                <a:latin typeface="Comic Sans MS" panose="030F0702030302020204" pitchFamily="66" charset="0"/>
              </a:rPr>
              <a:t> and the fox and the rabbit jumped on her back. </a:t>
            </a:r>
            <a:r>
              <a:rPr lang="en-GB" sz="3000" b="1" dirty="0">
                <a:latin typeface="Comic Sans MS" panose="030F0702030302020204" pitchFamily="66" charset="0"/>
              </a:rPr>
              <a:t>In the end</a:t>
            </a:r>
            <a:r>
              <a:rPr lang="en-GB" sz="3000" dirty="0">
                <a:latin typeface="Comic Sans MS" panose="030F0702030302020204" pitchFamily="66" charset="0"/>
              </a:rPr>
              <a:t>, they rode off looking for their next adventure.  </a:t>
            </a: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19248" y="52783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8580261" y="3068413"/>
            <a:ext cx="3574587" cy="2801731"/>
          </a:xfrm>
          <a:prstGeom prst="wedgeEllipseCallout">
            <a:avLst>
              <a:gd name="adj1" fmla="val -77512"/>
              <a:gd name="adj2" fmla="val 433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Talk to the person next to you about your story ideas!</a:t>
            </a:r>
          </a:p>
        </p:txBody>
      </p:sp>
    </p:spTree>
    <p:extLst>
      <p:ext uri="{BB962C8B-B14F-4D97-AF65-F5344CB8AC3E}">
        <p14:creationId xmlns:p14="http://schemas.microsoft.com/office/powerpoint/2010/main" val="1662998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To write a story about the horse in the forest what will happen?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Use adjectives 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Use time conjunctions 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Use capital letters and full stops</a:t>
            </a:r>
          </a:p>
        </p:txBody>
      </p:sp>
    </p:spTree>
    <p:extLst>
      <p:ext uri="{BB962C8B-B14F-4D97-AF65-F5344CB8AC3E}">
        <p14:creationId xmlns:p14="http://schemas.microsoft.com/office/powerpoint/2010/main" val="367911270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494</TotalTime>
  <Words>416</Words>
  <Application>Microsoft Office PowerPoint</Application>
  <PresentationFormat>Widescreen</PresentationFormat>
  <Paragraphs>78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Comic Sans MS</vt:lpstr>
      <vt:lpstr>Trebuchet MS</vt:lpstr>
      <vt:lpstr>Wingdings 3</vt:lpstr>
      <vt:lpstr>Facet</vt:lpstr>
      <vt:lpstr>LO: To write a story about a character from your imagination.</vt:lpstr>
      <vt:lpstr>What setting might this be? </vt:lpstr>
      <vt:lpstr>This is your main character for your story…what sort of animal is it?</vt:lpstr>
      <vt:lpstr>So…your story is about a horse in a wood!  </vt:lpstr>
      <vt:lpstr>So…your story is about a horse in a wood!  </vt:lpstr>
      <vt:lpstr>What time conjunctions can you use?</vt:lpstr>
      <vt:lpstr>Here is an example story…</vt:lpstr>
      <vt:lpstr>Here is an example story…</vt:lpstr>
      <vt:lpstr>Your 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31</cp:revision>
  <dcterms:created xsi:type="dcterms:W3CDTF">2021-03-02T16:55:28Z</dcterms:created>
  <dcterms:modified xsi:type="dcterms:W3CDTF">2021-03-21T13:27:42Z</dcterms:modified>
</cp:coreProperties>
</file>