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4"/>
  </p:notesMasterIdLst>
  <p:sldIdLst>
    <p:sldId id="296" r:id="rId10"/>
    <p:sldId id="297" r:id="rId11"/>
    <p:sldId id="407" r:id="rId12"/>
    <p:sldId id="417" r:id="rId13"/>
    <p:sldId id="299" r:id="rId14"/>
    <p:sldId id="400" r:id="rId15"/>
    <p:sldId id="408" r:id="rId16"/>
    <p:sldId id="409" r:id="rId17"/>
    <p:sldId id="410" r:id="rId18"/>
    <p:sldId id="406" r:id="rId19"/>
    <p:sldId id="411" r:id="rId20"/>
    <p:sldId id="412" r:id="rId21"/>
    <p:sldId id="413" r:id="rId22"/>
    <p:sldId id="4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4898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B96F"/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85766" autoAdjust="0"/>
  </p:normalViewPr>
  <p:slideViewPr>
    <p:cSldViewPr snapToGrid="0" snapToObjects="1">
      <p:cViewPr>
        <p:scale>
          <a:sx n="69" d="100"/>
          <a:sy n="69" d="100"/>
        </p:scale>
        <p:origin x="-1380" y="-72"/>
      </p:cViewPr>
      <p:guideLst>
        <p:guide orient="horz" pos="913"/>
        <p:guide pos="48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CBF5008-BEEE-46C0-A81B-7ADEEB0D7676}"/>
    <pc:docChg chg="custSel modSld">
      <pc:chgData name="James Clegg" userId="c6df1435-7a36-4b38-be4d-16e68e91152f" providerId="ADAL" clId="{4CBF5008-BEEE-46C0-A81B-7ADEEB0D7676}" dt="2021-05-04T12:52:57.278" v="11"/>
      <pc:docMkLst>
        <pc:docMk/>
      </pc:docMkLst>
      <pc:sldChg chg="modTransition">
        <pc:chgData name="James Clegg" userId="c6df1435-7a36-4b38-be4d-16e68e91152f" providerId="ADAL" clId="{4CBF5008-BEEE-46C0-A81B-7ADEEB0D7676}" dt="2021-05-04T12:52:57.278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CBF5008-BEEE-46C0-A81B-7ADEEB0D7676}" dt="2021-05-04T12:52:57.278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4CBF5008-BEEE-46C0-A81B-7ADEEB0D7676}" dt="2021-05-04T12:52:57.278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2401654373" sldId="400"/>
        </pc:sldMkLst>
        <pc:picChg chg="del">
          <ac:chgData name="James Clegg" userId="c6df1435-7a36-4b38-be4d-16e68e91152f" providerId="ADAL" clId="{4CBF5008-BEEE-46C0-A81B-7ADEEB0D7676}" dt="2021-05-04T12:52:40.743" v="2" actId="478"/>
          <ac:picMkLst>
            <pc:docMk/>
            <pc:sldMk cId="2401654373" sldId="4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835970219" sldId="406"/>
        </pc:sldMkLst>
        <pc:picChg chg="del">
          <ac:chgData name="James Clegg" userId="c6df1435-7a36-4b38-be4d-16e68e91152f" providerId="ADAL" clId="{4CBF5008-BEEE-46C0-A81B-7ADEEB0D7676}" dt="2021-05-04T12:52:45.056" v="5" actId="478"/>
          <ac:picMkLst>
            <pc:docMk/>
            <pc:sldMk cId="3835970219" sldId="4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476480046" sldId="407"/>
        </pc:sldMkLst>
        <pc:picChg chg="del">
          <ac:chgData name="James Clegg" userId="c6df1435-7a36-4b38-be4d-16e68e91152f" providerId="ADAL" clId="{4CBF5008-BEEE-46C0-A81B-7ADEEB0D7676}" dt="2021-05-04T12:52:38.404" v="0" actId="478"/>
          <ac:picMkLst>
            <pc:docMk/>
            <pc:sldMk cId="3476480046" sldId="40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514842421" sldId="408"/>
        </pc:sldMkLst>
        <pc:picChg chg="del">
          <ac:chgData name="James Clegg" userId="c6df1435-7a36-4b38-be4d-16e68e91152f" providerId="ADAL" clId="{4CBF5008-BEEE-46C0-A81B-7ADEEB0D7676}" dt="2021-05-04T12:52:41.748" v="3" actId="478"/>
          <ac:picMkLst>
            <pc:docMk/>
            <pc:sldMk cId="514842421" sldId="4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660630478" sldId="409"/>
        </pc:sldMkLst>
        <pc:picChg chg="del">
          <ac:chgData name="James Clegg" userId="c6df1435-7a36-4b38-be4d-16e68e91152f" providerId="ADAL" clId="{4CBF5008-BEEE-46C0-A81B-7ADEEB0D7676}" dt="2021-05-04T12:52:42.681" v="4" actId="478"/>
          <ac:picMkLst>
            <pc:docMk/>
            <pc:sldMk cId="3660630478" sldId="40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810879915" sldId="410"/>
        </pc:sldMkLst>
        <pc:picChg chg="del">
          <ac:chgData name="James Clegg" userId="c6df1435-7a36-4b38-be4d-16e68e91152f" providerId="ADAL" clId="{4CBF5008-BEEE-46C0-A81B-7ADEEB0D7676}" dt="2021-05-04T12:52:45.915" v="6" actId="478"/>
          <ac:picMkLst>
            <pc:docMk/>
            <pc:sldMk cId="3810879915" sldId="4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208727859" sldId="411"/>
        </pc:sldMkLst>
        <pc:picChg chg="del">
          <ac:chgData name="James Clegg" userId="c6df1435-7a36-4b38-be4d-16e68e91152f" providerId="ADAL" clId="{4CBF5008-BEEE-46C0-A81B-7ADEEB0D7676}" dt="2021-05-04T12:52:48.697" v="7" actId="478"/>
          <ac:picMkLst>
            <pc:docMk/>
            <pc:sldMk cId="3208727859" sldId="4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929269767" sldId="412"/>
        </pc:sldMkLst>
        <pc:picChg chg="del">
          <ac:chgData name="James Clegg" userId="c6df1435-7a36-4b38-be4d-16e68e91152f" providerId="ADAL" clId="{4CBF5008-BEEE-46C0-A81B-7ADEEB0D7676}" dt="2021-05-04T12:52:49.507" v="8" actId="478"/>
          <ac:picMkLst>
            <pc:docMk/>
            <pc:sldMk cId="3929269767" sldId="4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360242043" sldId="413"/>
        </pc:sldMkLst>
        <pc:picChg chg="del">
          <ac:chgData name="James Clegg" userId="c6df1435-7a36-4b38-be4d-16e68e91152f" providerId="ADAL" clId="{4CBF5008-BEEE-46C0-A81B-7ADEEB0D7676}" dt="2021-05-04T12:52:51.696" v="10" actId="478"/>
          <ac:picMkLst>
            <pc:docMk/>
            <pc:sldMk cId="3360242043" sldId="413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3726584412" sldId="416"/>
        </pc:sldMkLst>
        <pc:picChg chg="del">
          <ac:chgData name="James Clegg" userId="c6df1435-7a36-4b38-be4d-16e68e91152f" providerId="ADAL" clId="{4CBF5008-BEEE-46C0-A81B-7ADEEB0D7676}" dt="2021-05-04T12:52:50.493" v="9" actId="478"/>
          <ac:picMkLst>
            <pc:docMk/>
            <pc:sldMk cId="3726584412" sldId="4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CBF5008-BEEE-46C0-A81B-7ADEEB0D7676}" dt="2021-05-04T12:52:57.278" v="11"/>
        <pc:sldMkLst>
          <pc:docMk/>
          <pc:sldMk cId="4059315205" sldId="417"/>
        </pc:sldMkLst>
        <pc:picChg chg="del">
          <ac:chgData name="James Clegg" userId="c6df1435-7a36-4b38-be4d-16e68e91152f" providerId="ADAL" clId="{4CBF5008-BEEE-46C0-A81B-7ADEEB0D7676}" dt="2021-05-04T12:52:39.323" v="1" actId="478"/>
          <ac:picMkLst>
            <pc:docMk/>
            <pc:sldMk cId="4059315205" sldId="417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715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765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428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731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9727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518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31416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3857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8286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6087" y="2231032"/>
            <a:ext cx="6053853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457125" y="2177622"/>
            <a:ext cx="54890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1) Completed a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full turn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dirty="0"/>
          </a:p>
        </p:txBody>
      </p:sp>
      <p:sp>
        <p:nvSpPr>
          <p:cNvPr id="52" name="Rectangle 51"/>
          <p:cNvSpPr/>
          <p:nvPr/>
        </p:nvSpPr>
        <p:spPr>
          <a:xfrm>
            <a:off x="457125" y="3016679"/>
            <a:ext cx="7089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2) Completed a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half turn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dirty="0"/>
          </a:p>
        </p:txBody>
      </p:sp>
      <p:sp>
        <p:nvSpPr>
          <p:cNvPr id="53" name="Rectangle 52"/>
          <p:cNvSpPr/>
          <p:nvPr/>
        </p:nvSpPr>
        <p:spPr>
          <a:xfrm>
            <a:off x="457124" y="3855737"/>
            <a:ext cx="65067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3) Completed a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quarter turn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703" y="733419"/>
            <a:ext cx="1130844" cy="14763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0" y="706800"/>
            <a:ext cx="1130844" cy="14763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430" y="733420"/>
            <a:ext cx="1130844" cy="1476382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703" y="4506815"/>
            <a:ext cx="1130844" cy="147638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1690" y="4480196"/>
            <a:ext cx="1130844" cy="147638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9430" y="4506816"/>
            <a:ext cx="1130844" cy="1476382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372931" y="242229"/>
            <a:ext cx="54665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Which pair of socks has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6480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457125" y="2177622"/>
            <a:ext cx="54890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1) Completed a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full turn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dirty="0"/>
          </a:p>
        </p:txBody>
      </p:sp>
      <p:sp>
        <p:nvSpPr>
          <p:cNvPr id="52" name="Rectangle 51"/>
          <p:cNvSpPr/>
          <p:nvPr/>
        </p:nvSpPr>
        <p:spPr>
          <a:xfrm>
            <a:off x="457125" y="3016679"/>
            <a:ext cx="7089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2) Completed a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half turn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dirty="0"/>
          </a:p>
        </p:txBody>
      </p:sp>
      <p:sp>
        <p:nvSpPr>
          <p:cNvPr id="53" name="Rectangle 52"/>
          <p:cNvSpPr/>
          <p:nvPr/>
        </p:nvSpPr>
        <p:spPr>
          <a:xfrm>
            <a:off x="457124" y="3855737"/>
            <a:ext cx="65067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3) Completed a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quarter turn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703" y="733419"/>
            <a:ext cx="1130844" cy="14763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0" y="706800"/>
            <a:ext cx="1130844" cy="14763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430" y="733420"/>
            <a:ext cx="1130844" cy="1476382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703" y="4506815"/>
            <a:ext cx="1130844" cy="147638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1690" y="4480196"/>
            <a:ext cx="1130844" cy="147638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9430" y="4506816"/>
            <a:ext cx="1130844" cy="1476382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372931" y="242229"/>
            <a:ext cx="54665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Which pair of socks has</a:t>
            </a:r>
            <a:endParaRPr lang="en-GB" dirty="0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064928" y="3016931"/>
            <a:ext cx="702644" cy="691694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828" y="2135344"/>
            <a:ext cx="583598" cy="7619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516" y="3811529"/>
            <a:ext cx="583598" cy="76192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755" y="3809871"/>
            <a:ext cx="583598" cy="7619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931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560" y="2269773"/>
            <a:ext cx="1859280" cy="23184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565" y="2269773"/>
            <a:ext cx="1847990" cy="23184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688080" y="3002280"/>
            <a:ext cx="1188720" cy="8534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165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560" y="2269773"/>
            <a:ext cx="1859280" cy="23184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565" y="2269773"/>
            <a:ext cx="1847990" cy="23184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040" y="2269775"/>
            <a:ext cx="1859280" cy="23184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485" y="2269773"/>
            <a:ext cx="1847990" cy="23184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484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0 L -0.31007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0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-0.10104 0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sp>
        <p:nvSpPr>
          <p:cNvPr id="2" name="Rectangle 1"/>
          <p:cNvSpPr/>
          <p:nvPr/>
        </p:nvSpPr>
        <p:spPr>
          <a:xfrm>
            <a:off x="353693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900000">
            <a:off x="2258694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163695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 rot="18900000">
            <a:off x="6068696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53693" y="2590800"/>
            <a:ext cx="1264920" cy="1264920"/>
          </a:xfrm>
          <a:prstGeom prst="rect">
            <a:avLst/>
          </a:prstGeom>
          <a:solidFill>
            <a:srgbClr val="FFFF00"/>
          </a:solidFill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2700000">
            <a:off x="2258693" y="2590801"/>
            <a:ext cx="1264920" cy="1264920"/>
          </a:xfrm>
          <a:prstGeom prst="rect">
            <a:avLst/>
          </a:prstGeom>
          <a:solidFill>
            <a:srgbClr val="FFFF00"/>
          </a:solidFill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163694" y="2590800"/>
            <a:ext cx="1264920" cy="1264920"/>
          </a:xfrm>
          <a:prstGeom prst="rect">
            <a:avLst/>
          </a:prstGeom>
          <a:solidFill>
            <a:srgbClr val="FFFF00"/>
          </a:solidFill>
          <a:ln w="762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0630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20834 2.59259E-6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2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3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0.20833 2.59259E-6 " pathEditMode="relative" rAng="0" ptsTypes="AA">
                                      <p:cBhvr>
                                        <p:cTn id="2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20834 2.59259E-6 " pathEditMode="relative" rAng="0" ptsTypes="AA">
                                      <p:cBhvr>
                                        <p:cTn id="3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4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sp>
        <p:nvSpPr>
          <p:cNvPr id="2" name="Rectangle 1"/>
          <p:cNvSpPr/>
          <p:nvPr/>
        </p:nvSpPr>
        <p:spPr>
          <a:xfrm>
            <a:off x="353693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900000">
            <a:off x="2258694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163695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 rot="18900000">
            <a:off x="6068696" y="2590800"/>
            <a:ext cx="1264920" cy="1264920"/>
          </a:xfrm>
          <a:prstGeom prst="rect">
            <a:avLst/>
          </a:prstGeom>
          <a:solidFill>
            <a:schemeClr val="accent1"/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1527313" y="2590800"/>
            <a:ext cx="560707" cy="1264920"/>
          </a:xfrm>
          <a:prstGeom prst="ellipse">
            <a:avLst/>
          </a:prstGeom>
          <a:solidFill>
            <a:schemeClr val="accent6"/>
          </a:solidFill>
          <a:ln w="38100">
            <a:solidFill>
              <a:schemeClr val="accent6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639747" y="2590800"/>
            <a:ext cx="560707" cy="1264920"/>
          </a:xfrm>
          <a:prstGeom prst="ellipse">
            <a:avLst/>
          </a:prstGeom>
          <a:solidFill>
            <a:schemeClr val="accent6"/>
          </a:solidFill>
          <a:ln w="38100">
            <a:solidFill>
              <a:schemeClr val="accent6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371215" y="2590800"/>
            <a:ext cx="560707" cy="1264920"/>
          </a:xfrm>
          <a:prstGeom prst="ellipse">
            <a:avLst/>
          </a:prstGeom>
          <a:solidFill>
            <a:schemeClr val="accent6"/>
          </a:solidFill>
          <a:ln w="38100">
            <a:solidFill>
              <a:schemeClr val="accent6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392349" y="2590800"/>
            <a:ext cx="560707" cy="1264920"/>
          </a:xfrm>
          <a:prstGeom prst="ellipse">
            <a:avLst/>
          </a:prstGeom>
          <a:solidFill>
            <a:schemeClr val="accent6"/>
          </a:solidFill>
          <a:ln w="38100">
            <a:solidFill>
              <a:schemeClr val="accent6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087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3" grpId="0" animBg="1"/>
      <p:bldP spid="3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 1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5970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sp>
        <p:nvSpPr>
          <p:cNvPr id="4" name="Right Arrow 3"/>
          <p:cNvSpPr/>
          <p:nvPr/>
        </p:nvSpPr>
        <p:spPr>
          <a:xfrm rot="16200000">
            <a:off x="350520" y="2636520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 rot="10800000">
            <a:off x="195072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5400000">
            <a:off x="355092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>
            <a:off x="502920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6200000">
            <a:off x="662940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16200000">
            <a:off x="350520" y="2636518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10800000">
            <a:off x="1950720" y="2636518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2"/>
          <p:cNvSpPr/>
          <p:nvPr/>
        </p:nvSpPr>
        <p:spPr>
          <a:xfrm rot="5400000">
            <a:off x="3550920" y="2636518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Arrow 23"/>
          <p:cNvSpPr/>
          <p:nvPr/>
        </p:nvSpPr>
        <p:spPr>
          <a:xfrm>
            <a:off x="5029200" y="2636518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c 4"/>
          <p:cNvSpPr/>
          <p:nvPr/>
        </p:nvSpPr>
        <p:spPr>
          <a:xfrm rot="7993236">
            <a:off x="952499" y="2766058"/>
            <a:ext cx="1752600" cy="1752600"/>
          </a:xfrm>
          <a:prstGeom prst="arc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c 24"/>
          <p:cNvSpPr/>
          <p:nvPr/>
        </p:nvSpPr>
        <p:spPr>
          <a:xfrm rot="7993236">
            <a:off x="2563702" y="2766057"/>
            <a:ext cx="1752600" cy="1752600"/>
          </a:xfrm>
          <a:prstGeom prst="arc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c 25"/>
          <p:cNvSpPr/>
          <p:nvPr/>
        </p:nvSpPr>
        <p:spPr>
          <a:xfrm rot="7993236">
            <a:off x="4194380" y="2766060"/>
            <a:ext cx="1752600" cy="1752600"/>
          </a:xfrm>
          <a:prstGeom prst="arc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c 26"/>
          <p:cNvSpPr/>
          <p:nvPr/>
        </p:nvSpPr>
        <p:spPr>
          <a:xfrm rot="7993236">
            <a:off x="5753099" y="2766058"/>
            <a:ext cx="1752600" cy="1752600"/>
          </a:xfrm>
          <a:prstGeom prst="arc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689832" y="5032982"/>
            <a:ext cx="3485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Anti-clockwise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48200" y="5032982"/>
            <a:ext cx="3485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A quarter turn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72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175 1.1111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175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7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16163 1.11111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0.1717 1.11111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5" grpId="0" animBg="1"/>
      <p:bldP spid="25" grpId="0" animBg="1"/>
      <p:bldP spid="26" grpId="0" animBg="1"/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sp>
        <p:nvSpPr>
          <p:cNvPr id="4" name="Right Arrow 3"/>
          <p:cNvSpPr/>
          <p:nvPr/>
        </p:nvSpPr>
        <p:spPr>
          <a:xfrm rot="16200000">
            <a:off x="350520" y="2636520"/>
            <a:ext cx="1249680" cy="1005840"/>
          </a:xfrm>
          <a:prstGeom prst="rightArrow">
            <a:avLst/>
          </a:prstGeom>
          <a:ln w="3810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 rot="10800000">
            <a:off x="195072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5400000">
            <a:off x="355092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>
            <a:off x="502920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6200000">
            <a:off x="6629400" y="2636519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c 4"/>
          <p:cNvSpPr/>
          <p:nvPr/>
        </p:nvSpPr>
        <p:spPr>
          <a:xfrm rot="7993236">
            <a:off x="952499" y="2766058"/>
            <a:ext cx="1752600" cy="1752600"/>
          </a:xfrm>
          <a:prstGeom prst="arc">
            <a:avLst/>
          </a:prstGeom>
          <a:ln w="3810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c 24"/>
          <p:cNvSpPr/>
          <p:nvPr/>
        </p:nvSpPr>
        <p:spPr>
          <a:xfrm rot="7993236">
            <a:off x="2563702" y="2766057"/>
            <a:ext cx="1752600" cy="1752600"/>
          </a:xfrm>
          <a:prstGeom prst="arc">
            <a:avLst/>
          </a:prstGeom>
          <a:ln w="3810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c 25"/>
          <p:cNvSpPr/>
          <p:nvPr/>
        </p:nvSpPr>
        <p:spPr>
          <a:xfrm rot="7993236">
            <a:off x="4194380" y="2766060"/>
            <a:ext cx="1752600" cy="1752600"/>
          </a:xfrm>
          <a:prstGeom prst="arc">
            <a:avLst/>
          </a:prstGeom>
          <a:ln w="3810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c 26"/>
          <p:cNvSpPr/>
          <p:nvPr/>
        </p:nvSpPr>
        <p:spPr>
          <a:xfrm rot="7993236">
            <a:off x="5753099" y="2766058"/>
            <a:ext cx="1752600" cy="1752600"/>
          </a:xfrm>
          <a:prstGeom prst="arc">
            <a:avLst/>
          </a:prstGeom>
          <a:ln w="38100"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689832" y="5032982"/>
            <a:ext cx="3485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Anti-clockwise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48200" y="5032982"/>
            <a:ext cx="3485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A quarter turn</a:t>
            </a:r>
          </a:p>
        </p:txBody>
      </p:sp>
      <p:sp>
        <p:nvSpPr>
          <p:cNvPr id="2" name="Rectangle 1"/>
          <p:cNvSpPr/>
          <p:nvPr/>
        </p:nvSpPr>
        <p:spPr>
          <a:xfrm>
            <a:off x="1737360" y="2403679"/>
            <a:ext cx="1737360" cy="1589201"/>
          </a:xfrm>
          <a:prstGeom prst="rect">
            <a:avLst/>
          </a:prstGeom>
          <a:ln w="38100">
            <a:solidFill>
              <a:schemeClr val="tx1"/>
            </a:solidFill>
            <a:prstDash val="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 rot="16200000">
            <a:off x="350520" y="2636518"/>
            <a:ext cx="1249680" cy="1005840"/>
          </a:xfrm>
          <a:prstGeom prst="rightArrow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926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175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20" grpId="0" animBg="1"/>
      <p:bldP spid="5" grpId="0" animBg="1"/>
      <p:bldP spid="25" grpId="0" animBg="1"/>
      <p:bldP spid="28" grpId="0"/>
      <p:bldP spid="2" grpId="0" animBg="1"/>
      <p:bldP spid="30" grpId="0" animBg="1"/>
      <p:bldP spid="30" grpId="1" animBg="1"/>
      <p:bldP spid="30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46074" y="238099"/>
            <a:ext cx="822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What’s different?</a:t>
            </a:r>
          </a:p>
        </p:txBody>
      </p:sp>
      <p:sp>
        <p:nvSpPr>
          <p:cNvPr id="2" name="Rectangle 1"/>
          <p:cNvSpPr/>
          <p:nvPr/>
        </p:nvSpPr>
        <p:spPr>
          <a:xfrm>
            <a:off x="1653890" y="2705100"/>
            <a:ext cx="1173480" cy="1112520"/>
          </a:xfrm>
          <a:prstGeom prst="rect">
            <a:avLst/>
          </a:prstGeom>
          <a:ln w="38100">
            <a:solidFill>
              <a:schemeClr val="tx1"/>
            </a:solidFill>
            <a:prstDash val="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>
            <a:off x="457201" y="2890236"/>
            <a:ext cx="861006" cy="742248"/>
          </a:xfrm>
          <a:prstGeom prst="triangl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1869506" y="2890236"/>
            <a:ext cx="742248" cy="742248"/>
          </a:xfrm>
          <a:prstGeom prst="ellips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Isosceles Triangle 16"/>
          <p:cNvSpPr/>
          <p:nvPr/>
        </p:nvSpPr>
        <p:spPr>
          <a:xfrm>
            <a:off x="3163053" y="2890236"/>
            <a:ext cx="861006" cy="742248"/>
          </a:xfrm>
          <a:prstGeom prst="triangl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/>
          <p:cNvSpPr/>
          <p:nvPr/>
        </p:nvSpPr>
        <p:spPr>
          <a:xfrm>
            <a:off x="4575358" y="2890236"/>
            <a:ext cx="742248" cy="742248"/>
          </a:xfrm>
          <a:prstGeom prst="ellips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Isosceles Triangle 20"/>
          <p:cNvSpPr/>
          <p:nvPr/>
        </p:nvSpPr>
        <p:spPr>
          <a:xfrm>
            <a:off x="5868905" y="2890236"/>
            <a:ext cx="861006" cy="742248"/>
          </a:xfrm>
          <a:prstGeom prst="triangl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/>
          <p:cNvSpPr/>
          <p:nvPr/>
        </p:nvSpPr>
        <p:spPr>
          <a:xfrm>
            <a:off x="7281208" y="2890236"/>
            <a:ext cx="742248" cy="742248"/>
          </a:xfrm>
          <a:prstGeom prst="ellips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887704" y="2316480"/>
            <a:ext cx="1245896" cy="0"/>
          </a:xfrm>
          <a:prstGeom prst="straightConnector1">
            <a:avLst/>
          </a:prstGeom>
          <a:ln w="76200"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6299408" y="2331720"/>
            <a:ext cx="1319712" cy="0"/>
          </a:xfrm>
          <a:prstGeom prst="straightConnector1">
            <a:avLst/>
          </a:prstGeom>
          <a:ln w="76200"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4836368" y="2331720"/>
            <a:ext cx="1319712" cy="0"/>
          </a:xfrm>
          <a:prstGeom prst="straightConnector1">
            <a:avLst/>
          </a:prstGeom>
          <a:ln w="76200"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3364203" y="2331720"/>
            <a:ext cx="1319712" cy="0"/>
          </a:xfrm>
          <a:prstGeom prst="straightConnector1">
            <a:avLst/>
          </a:prstGeom>
          <a:ln w="76200"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6500" y="4345919"/>
            <a:ext cx="777029" cy="77702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919424" y="4472823"/>
            <a:ext cx="2732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0242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33" grpId="0"/>
      <p:bldP spid="3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265844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5|9.3|10|6.6|9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6|2.7|11.1|12|25.1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9.4|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2|4.2|16.1|5.5|8.4|5.9|1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3|6.9|1.1|2.4|2|1.9|1.2|1.2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|8.5|4.3|2.9|4.6|1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6.3|2.7|7.4|9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19.5|5.8|3.8|7.6|1.4|4.4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 w="76200">
          <a:headEnd type="none" w="med" len="med"/>
          <a:tailEnd type="arrow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cee99ee9-287b-4f9a-957c-ba5ae7375c9a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E4FF75-2F40-4640-9BE4-E502830AF3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22427</TotalTime>
  <Words>109</Words>
  <Application>Microsoft Office PowerPoint</Application>
  <PresentationFormat>On-screen Show (4:3)</PresentationFormat>
  <Paragraphs>31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 question 1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352</cp:revision>
  <dcterms:created xsi:type="dcterms:W3CDTF">2019-07-05T11:02:13Z</dcterms:created>
  <dcterms:modified xsi:type="dcterms:W3CDTF">2021-05-04T19:03:11Z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