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67" r:id="rId4"/>
    <p:sldId id="270" r:id="rId5"/>
    <p:sldId id="278" r:id="rId6"/>
    <p:sldId id="279" r:id="rId7"/>
    <p:sldId id="28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404664"/>
            <a:ext cx="770485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itchFamily="66" charset="0"/>
              </a:rPr>
              <a:t>Monday 19</a:t>
            </a:r>
            <a:r>
              <a:rPr lang="en-GB" sz="4400" u="sng" baseline="30000" dirty="0">
                <a:latin typeface="Comic Sans MS" pitchFamily="66" charset="0"/>
              </a:rPr>
              <a:t>th</a:t>
            </a:r>
            <a:r>
              <a:rPr lang="en-GB" sz="4400" u="sng" dirty="0">
                <a:latin typeface="Comic Sans MS" pitchFamily="66" charset="0"/>
              </a:rPr>
              <a:t> April</a:t>
            </a:r>
            <a:endParaRPr lang="en-GB" sz="4400" dirty="0">
              <a:latin typeface="Comic Sans MS" pitchFamily="66" charset="0"/>
            </a:endParaRPr>
          </a:p>
          <a:p>
            <a:pPr algn="ctr"/>
            <a:r>
              <a:rPr lang="en-GB" sz="4400" dirty="0">
                <a:latin typeface="Comic Sans MS" pitchFamily="66" charset="0"/>
              </a:rPr>
              <a:t> L.O. Which house belongs to which </a:t>
            </a:r>
            <a:r>
              <a:rPr lang="en-GB" sz="4400" dirty="0" err="1">
                <a:latin typeface="Comic Sans MS" pitchFamily="66" charset="0"/>
              </a:rPr>
              <a:t>fairytale</a:t>
            </a:r>
            <a:r>
              <a:rPr lang="en-GB" sz="4400" dirty="0">
                <a:latin typeface="Comic Sans MS" pitchFamily="66" charset="0"/>
              </a:rPr>
              <a:t> character?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3237352"/>
            <a:ext cx="5112568" cy="317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584" y="3654610"/>
            <a:ext cx="7704856" cy="278968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189" y="620688"/>
            <a:ext cx="81472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In our book ‘The Jolly Postman’, the Postman visits the houses of some well-known </a:t>
            </a:r>
            <a:r>
              <a:rPr lang="en-GB" sz="2800" dirty="0" err="1">
                <a:latin typeface="Comic Sans MS" panose="030F0702030302020204" pitchFamily="66" charset="0"/>
              </a:rPr>
              <a:t>fairytale</a:t>
            </a:r>
            <a:r>
              <a:rPr lang="en-GB" sz="2800" dirty="0">
                <a:latin typeface="Comic Sans MS" panose="030F0702030302020204" pitchFamily="66" charset="0"/>
              </a:rPr>
              <a:t> characters. He has letters to deliver to them.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Let’s meet the </a:t>
            </a:r>
            <a:r>
              <a:rPr lang="en-GB" sz="2800" dirty="0" err="1">
                <a:latin typeface="Comic Sans MS" panose="030F0702030302020204" pitchFamily="66" charset="0"/>
              </a:rPr>
              <a:t>fairytale</a:t>
            </a:r>
            <a:r>
              <a:rPr lang="en-GB" sz="2800" dirty="0">
                <a:latin typeface="Comic Sans MS" panose="030F0702030302020204" pitchFamily="66" charset="0"/>
              </a:rPr>
              <a:t> characters that the Postman visits.</a:t>
            </a:r>
          </a:p>
        </p:txBody>
      </p:sp>
    </p:spTree>
    <p:extLst>
      <p:ext uri="{BB962C8B-B14F-4D97-AF65-F5344CB8AC3E}">
        <p14:creationId xmlns:p14="http://schemas.microsoft.com/office/powerpoint/2010/main" val="1359385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Can you name these characters?</a:t>
            </a: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What traditional stories are they from?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938" y="1435822"/>
            <a:ext cx="1661121" cy="25662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980" y="2420889"/>
            <a:ext cx="1835020" cy="4437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7173" y="1844824"/>
            <a:ext cx="1354113" cy="26506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9243" y="1393212"/>
            <a:ext cx="1552322" cy="28153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2072" y="4208604"/>
            <a:ext cx="1249987" cy="2403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5569" y="4713902"/>
            <a:ext cx="1105717" cy="19778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951" y="4939744"/>
            <a:ext cx="1095375" cy="1666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85178" y="4437112"/>
            <a:ext cx="1231305" cy="224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3672408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dirty="0">
                <a:latin typeface="Comic Sans MS" panose="030F0702030302020204" pitchFamily="66" charset="0"/>
              </a:rPr>
              <a:t>Let’s look at the houses the Jolly Postman visits.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Can you guess who lives there?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Can you explain why?</a:t>
            </a:r>
            <a:br>
              <a:rPr lang="en-GB" sz="3600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3725291"/>
            <a:ext cx="3377555" cy="2663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1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276816"/>
            <a:ext cx="3807411" cy="28519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1261" y="274638"/>
            <a:ext cx="3363147" cy="33446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306" y="3286195"/>
            <a:ext cx="1896080" cy="35916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7124" y="3938357"/>
            <a:ext cx="3291139" cy="288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1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08720"/>
            <a:ext cx="4142260" cy="2808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2796934"/>
            <a:ext cx="3754760" cy="33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27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332656"/>
            <a:ext cx="8229600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>
                <a:latin typeface="Comic Sans MS" panose="030F0702030302020204" pitchFamily="66" charset="0"/>
              </a:rPr>
              <a:t>Your Task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Opt. 1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Cut and stick the character picture with their house. Can you have a go at writing the name of the character?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Opt. 2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Write a sentence, next to the house. Say who lives there and explain why using the word ‘because’.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e.g. I think this is the three bears house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because</a:t>
            </a:r>
            <a:r>
              <a:rPr lang="en-GB" dirty="0">
                <a:latin typeface="Comic Sans MS" panose="030F0702030302020204" pitchFamily="66" charset="0"/>
              </a:rPr>
              <a:t> it is in the woods.</a:t>
            </a:r>
          </a:p>
        </p:txBody>
      </p:sp>
    </p:spTree>
    <p:extLst>
      <p:ext uri="{BB962C8B-B14F-4D97-AF65-F5344CB8AC3E}">
        <p14:creationId xmlns:p14="http://schemas.microsoft.com/office/powerpoint/2010/main" val="2815429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163</Words>
  <Application>Microsoft Office PowerPoint</Application>
  <PresentationFormat>On-screen Show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Can you name these characters? What traditional stories are they from? </vt:lpstr>
      <vt:lpstr>Let’s look at the houses the Jolly Postman visits.  Can you guess who lives there?  Can you explain why?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E Hanson BTP</cp:lastModifiedBy>
  <cp:revision>24</cp:revision>
  <dcterms:created xsi:type="dcterms:W3CDTF">2021-04-08T10:13:35Z</dcterms:created>
  <dcterms:modified xsi:type="dcterms:W3CDTF">2021-04-18T10:59:05Z</dcterms:modified>
</cp:coreProperties>
</file>