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EFDC9D-F27B-422C-8AD3-2CD86D39424C}" type="datetimeFigureOut">
              <a:rPr lang="en-GB" smtClean="0"/>
              <a:t>09/05/2021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1333E-BFFD-472C-9043-AE156EBE16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1210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1333E-BFFD-472C-9043-AE156EBE16B5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0986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F4E3B-F3A4-4C14-B9B7-8411753A6525}" type="datetimeFigureOut">
              <a:rPr lang="en-GB" smtClean="0"/>
              <a:t>09/05/2021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619B2-7696-4E41-9C8F-561D205C47F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7593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F4E3B-F3A4-4C14-B9B7-8411753A6525}" type="datetimeFigureOut">
              <a:rPr lang="en-GB" smtClean="0"/>
              <a:t>09/05/2021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619B2-7696-4E41-9C8F-561D205C47F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1189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F4E3B-F3A4-4C14-B9B7-8411753A6525}" type="datetimeFigureOut">
              <a:rPr lang="en-GB" smtClean="0"/>
              <a:t>09/05/2021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619B2-7696-4E41-9C8F-561D205C47F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8764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F4E3B-F3A4-4C14-B9B7-8411753A6525}" type="datetimeFigureOut">
              <a:rPr lang="en-GB" smtClean="0"/>
              <a:t>09/05/2021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619B2-7696-4E41-9C8F-561D205C47F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974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F4E3B-F3A4-4C14-B9B7-8411753A6525}" type="datetimeFigureOut">
              <a:rPr lang="en-GB" smtClean="0"/>
              <a:t>09/05/2021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619B2-7696-4E41-9C8F-561D205C47F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8627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F4E3B-F3A4-4C14-B9B7-8411753A6525}" type="datetimeFigureOut">
              <a:rPr lang="en-GB" smtClean="0"/>
              <a:t>09/05/2021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619B2-7696-4E41-9C8F-561D205C47F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9436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F4E3B-F3A4-4C14-B9B7-8411753A6525}" type="datetimeFigureOut">
              <a:rPr lang="en-GB" smtClean="0"/>
              <a:t>09/05/2021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619B2-7696-4E41-9C8F-561D205C47F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3146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F4E3B-F3A4-4C14-B9B7-8411753A6525}" type="datetimeFigureOut">
              <a:rPr lang="en-GB" smtClean="0"/>
              <a:t>09/05/2021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619B2-7696-4E41-9C8F-561D205C47F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9305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F4E3B-F3A4-4C14-B9B7-8411753A6525}" type="datetimeFigureOut">
              <a:rPr lang="en-GB" smtClean="0"/>
              <a:t>09/05/2021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619B2-7696-4E41-9C8F-561D205C47F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6584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F4E3B-F3A4-4C14-B9B7-8411753A6525}" type="datetimeFigureOut">
              <a:rPr lang="en-GB" smtClean="0"/>
              <a:t>09/05/2021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619B2-7696-4E41-9C8F-561D205C47F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0272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F4E3B-F3A4-4C14-B9B7-8411753A6525}" type="datetimeFigureOut">
              <a:rPr lang="en-GB" smtClean="0"/>
              <a:t>09/05/2021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619B2-7696-4E41-9C8F-561D205C47F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289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F4E3B-F3A4-4C14-B9B7-8411753A6525}" type="datetimeFigureOut">
              <a:rPr lang="en-GB" smtClean="0"/>
              <a:t>09/05/2021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619B2-7696-4E41-9C8F-561D205C47F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6282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bbc.co.uk/programmes/p007xsl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All about Badgers</a:t>
            </a:r>
          </a:p>
        </p:txBody>
      </p:sp>
      <p:pic>
        <p:nvPicPr>
          <p:cNvPr id="1026" name="Picture 2" descr="C:\Users\Teacher\AppData\Local\Microsoft\Windows\Temporary Internet Files\Content.IE5\VMGEYHWS\MC9003469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581128"/>
            <a:ext cx="2267619" cy="149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1569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word badger comes from the French word ‘Becheur’ meaning digger.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male badger is called a boar.</a:t>
            </a:r>
          </a:p>
          <a:p>
            <a:pPr marL="0" indent="0">
              <a:buNone/>
            </a:pPr>
            <a:r>
              <a:rPr lang="en-GB" dirty="0"/>
              <a:t>A female badger is called a sow.</a:t>
            </a:r>
          </a:p>
          <a:p>
            <a:pPr marL="0" indent="0">
              <a:buNone/>
            </a:pPr>
            <a:r>
              <a:rPr lang="en-GB" dirty="0"/>
              <a:t>A baby badger is called a cub.</a:t>
            </a:r>
          </a:p>
        </p:txBody>
      </p:sp>
    </p:spTree>
    <p:extLst>
      <p:ext uri="{BB962C8B-B14F-4D97-AF65-F5344CB8AC3E}">
        <p14:creationId xmlns:p14="http://schemas.microsoft.com/office/powerpoint/2010/main" val="19929269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201622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dirty="0"/>
              <a:t>Badgers are nocturnal- they sleep through the day and are awake at night.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Badgers do not hibernate, they have a deep sleep called a torpor that last for days at a time.</a:t>
            </a:r>
          </a:p>
        </p:txBody>
      </p:sp>
      <p:pic>
        <p:nvPicPr>
          <p:cNvPr id="2050" name="Picture 2" descr="http://i.telegraph.co.uk/multimedia/archive/02342/badger_2342652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951540"/>
            <a:ext cx="5401444" cy="337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3911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76673"/>
            <a:ext cx="8229600" cy="3816424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Badgers live in groups of up to 14 adults and dig systems of underground tunnels and nesting chambers called "setts", where they sleep and rear their young. </a:t>
            </a:r>
          </a:p>
          <a:p>
            <a:pPr marL="0" indent="0">
              <a:buNone/>
            </a:pPr>
            <a:r>
              <a:rPr lang="en-GB" dirty="0"/>
              <a:t>These setts can have several entrances, and grass, bracken and leaves are used to line their beds.</a:t>
            </a:r>
          </a:p>
        </p:txBody>
      </p:sp>
      <p:pic>
        <p:nvPicPr>
          <p:cNvPr id="3074" name="Picture 2" descr="http://badgerwatcher.files.wordpress.com/2011/04/badger-sett-with-discarded-bedd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789040"/>
            <a:ext cx="3508963" cy="263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7595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Badgers are strong and heavy for their size and have sharp clawed feet, making them the fastest-digging animal on Earth.</a:t>
            </a:r>
          </a:p>
          <a:p>
            <a:pPr marL="0" indent="0">
              <a:buNone/>
            </a:pPr>
            <a:r>
              <a:rPr lang="en-GB" dirty="0"/>
              <a:t>Badgers scratch their claws against trees near the sett to keep them sharp.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098" name="Picture 2" descr="https://c2.staticflickr.com/6/5094/5494879511_d78bab02d4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761" y="3501008"/>
            <a:ext cx="3648405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3741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459" y="476672"/>
            <a:ext cx="8229600" cy="355699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/>
              <a:t>Badgers are omnivorous, which means they will eat almost anything edible. The bulk of their diet is made up of earthworms (generally about 80%), but they will also eat small rodents, frogs and slugs, fruit, nuts, wheat, </a:t>
            </a:r>
            <a:r>
              <a:rPr lang="en-GB" b="1" dirty="0"/>
              <a:t>sweet corn</a:t>
            </a:r>
            <a:r>
              <a:rPr lang="en-GB" dirty="0"/>
              <a:t> and </a:t>
            </a:r>
            <a:r>
              <a:rPr lang="en-GB" b="1" dirty="0"/>
              <a:t>grubs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They use their long claws to dig up their food.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 descr="http://animalstime.com/wp-content/uploads/2012/09/european-basger-Badger-facts-for-ki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93096"/>
            <a:ext cx="3147963" cy="2098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30964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 badgers’ head has the distinctive black and white stripes - the rest of the body is grey. Badgers spend most of their lives underground or out at night, so their best developed senses are sound and smell.</a:t>
            </a:r>
          </a:p>
          <a:p>
            <a:pPr marL="0" indent="0">
              <a:buNone/>
            </a:pPr>
            <a:r>
              <a:rPr lang="en-GB" dirty="0"/>
              <a:t>Badger stripes point to a different danger zone - powerful jaws and sharp teeth, the badgers primary defence. Watch out they bite!</a:t>
            </a:r>
          </a:p>
        </p:txBody>
      </p:sp>
      <p:pic>
        <p:nvPicPr>
          <p:cNvPr id="6146" name="Picture 2" descr="http://t2.gstatic.com/images?q=tbn:ANd9GcSFM4skQaRHkd_mluWJ1_qR31psN4IcbqOCn99zV79HK_SSsEi_8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1572175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06939" y="6073792"/>
            <a:ext cx="3824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 tooltip="http://www.bbc.co.uk/programmes/p007xsl6"/>
              </a:rPr>
              <a:t>www.bbc.co.uk/programmes/p007xsl6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94037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306</Words>
  <Application>Microsoft Office PowerPoint</Application>
  <PresentationFormat>On-screen Show (4:3)</PresentationFormat>
  <Paragraphs>20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All about Badgers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about Badgers</dc:title>
  <dc:creator>Teacher</dc:creator>
  <cp:lastModifiedBy>C Coles BTP</cp:lastModifiedBy>
  <cp:revision>4</cp:revision>
  <dcterms:created xsi:type="dcterms:W3CDTF">2014-09-03T17:41:15Z</dcterms:created>
  <dcterms:modified xsi:type="dcterms:W3CDTF">2021-05-09T13:52:31Z</dcterms:modified>
</cp:coreProperties>
</file>