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930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02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813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503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23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3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25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3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94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900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95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2075" y="352123"/>
            <a:ext cx="10127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u="sng" dirty="0">
                <a:latin typeface="Comic Sans MS" pitchFamily="66" charset="0"/>
              </a:rPr>
              <a:t>Wednesday 27</a:t>
            </a:r>
            <a:r>
              <a:rPr lang="en-GB" sz="5400" b="1" u="sng" baseline="30000" dirty="0">
                <a:latin typeface="Comic Sans MS" pitchFamily="66" charset="0"/>
              </a:rPr>
              <a:t>th</a:t>
            </a:r>
            <a:r>
              <a:rPr lang="en-GB" sz="5400" b="1" u="sng" dirty="0">
                <a:latin typeface="Comic Sans MS" pitchFamily="66" charset="0"/>
              </a:rPr>
              <a:t> January 2021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0111" y="3074169"/>
            <a:ext cx="108917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L.O. -To discuss what you like and dislike    about a book.</a:t>
            </a:r>
          </a:p>
          <a:p>
            <a:r>
              <a:rPr lang="en-GB" sz="4000" dirty="0">
                <a:latin typeface="Comic Sans MS" pitchFamily="66" charset="0"/>
              </a:rPr>
              <a:t>       -To think about how a book could be   improved.</a:t>
            </a:r>
          </a:p>
        </p:txBody>
      </p:sp>
    </p:spTree>
    <p:extLst>
      <p:ext uri="{BB962C8B-B14F-4D97-AF65-F5344CB8AC3E}">
        <p14:creationId xmlns:p14="http://schemas.microsoft.com/office/powerpoint/2010/main" val="1267230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33" y="520861"/>
            <a:ext cx="109496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Comic Sans MS" pitchFamily="66" charset="0"/>
              </a:rPr>
              <a:t>Lets revisit the story together.</a:t>
            </a:r>
          </a:p>
        </p:txBody>
      </p:sp>
      <p:sp>
        <p:nvSpPr>
          <p:cNvPr id="3" name="AutoShape 2" descr="Invisible Lizard by Kurt Cyr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Invisible Lizard by Kurt Cy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767" y="1798132"/>
            <a:ext cx="4728941" cy="472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4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2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86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55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2C37E-9002-4708-8CFF-CFE3C67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2D47-B007-4921-92CA-BF4B29F70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60DB8-0AE7-430A-AFB3-5813854A6A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1575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28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7220-8487-4BFA-A55F-7879FD71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0CF45-B3E7-4818-A2CE-53642E220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16860D-AC39-4673-A28A-1772DEFB6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5" t="13509" r="1271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4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33BB6-709A-4FBB-9C89-63DB9BD7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17E07-27C9-4BB6-A179-CA7E38A6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E8A12-5ED3-430C-9DDF-B98F0575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3509" r="13749" b="9911"/>
          <a:stretch/>
        </p:blipFill>
        <p:spPr>
          <a:xfrm>
            <a:off x="0" y="0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EB241-638C-471F-852D-99E6EDA4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B39A1-77D7-4898-ADF6-12F8798A1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F5B51E-3CF2-4689-A4DA-7CAEA130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4476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7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FF6F0-834D-41C6-ADA7-CC484DE9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503CF-7C80-4D33-960B-947C6E4FE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6EC974-AAE6-4600-84C6-F08DCF4A3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4282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9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49219-FBA7-4FE0-8F53-E5989726E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0F143-1D19-45B8-863D-1EFE2C180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03BEA6-CD51-4D30-BCEA-0DEDD1CA9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282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09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947F4-F066-4496-9F41-DD05D317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F55BA-02B0-44CA-AE3F-A38D34E2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529C4-9E21-4DBE-839D-1CB696D6AD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89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9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822E6-844D-493A-B97B-66CE0497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8BBF6-7F68-4909-9E88-322FB3211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482879-150D-4070-AE00-E9922CC83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089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18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24E5C-68B3-4249-8534-B1F5219C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6D8E-0AE1-4A3D-B7D9-82BAD6720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AE0C05-143E-4D53-9680-5F9DE9A5B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3703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8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D936-6ACE-49AC-9CB8-5E94E16F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6860B-CEC6-435D-98B1-A82AE8A93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669F1-C06B-4AD5-99ED-84B98FAFE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47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586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DA50C-74C4-4BF3-A93C-B3A398AA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08BD9-03A2-4AF2-AF3B-27C033D7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FD397F-B3B5-4E88-BF12-78452D9523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3871" r="12717" b="99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86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D491-8239-4C33-8D9D-3C3B2FE4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AEE2-F828-48D9-9F17-79CCD6BA7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A8722D-941D-4A2C-B3C4-9F764F0E2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1575" r="50000" b="9911"/>
          <a:stretch/>
        </p:blipFill>
        <p:spPr>
          <a:xfrm>
            <a:off x="1510747" y="0"/>
            <a:ext cx="865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0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5342" y="589781"/>
            <a:ext cx="10301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itchFamily="66" charset="0"/>
              </a:rPr>
              <a:t>Discuss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3458" y="1297667"/>
            <a:ext cx="110190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What did you like about this story?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What did you dislike about this story?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Would you recommend this story to a friend?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Remember to explain your answers.</a:t>
            </a:r>
          </a:p>
        </p:txBody>
      </p:sp>
    </p:spTree>
    <p:extLst>
      <p:ext uri="{BB962C8B-B14F-4D97-AF65-F5344CB8AC3E}">
        <p14:creationId xmlns:p14="http://schemas.microsoft.com/office/powerpoint/2010/main" val="39981872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5018" y="706056"/>
            <a:ext cx="72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itchFamily="66" charset="0"/>
              </a:rPr>
              <a:t>Your Tasks Today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0861" y="1400537"/>
            <a:ext cx="2824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itchFamily="66" charset="0"/>
              </a:rPr>
              <a:t>Option 1 </a:t>
            </a:r>
            <a:r>
              <a:rPr lang="en-GB" dirty="0">
                <a:latin typeface="Comic Sans MS" pitchFamily="66" charset="0"/>
              </a:rPr>
              <a:t>– Design a new front cover for the story ‘The Invisible Lizard’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98379" y="1400537"/>
            <a:ext cx="241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and/or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11970" y="1412111"/>
            <a:ext cx="33798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itchFamily="66" charset="0"/>
              </a:rPr>
              <a:t>Option 2 </a:t>
            </a:r>
            <a:r>
              <a:rPr lang="en-GB" dirty="0">
                <a:latin typeface="Comic Sans MS" pitchFamily="66" charset="0"/>
              </a:rPr>
              <a:t>– Write a book review about ‘The Invisible Lizard’. This is where  you write about what you thought about the book.</a:t>
            </a:r>
          </a:p>
        </p:txBody>
      </p:sp>
    </p:spTree>
    <p:extLst>
      <p:ext uri="{BB962C8B-B14F-4D97-AF65-F5344CB8AC3E}">
        <p14:creationId xmlns:p14="http://schemas.microsoft.com/office/powerpoint/2010/main" val="373329531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210</TotalTime>
  <Words>118</Words>
  <Application>Microsoft Office PowerPoint</Application>
  <PresentationFormat>Widescreen</PresentationFormat>
  <Paragraphs>17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Comic Sans MS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13</cp:revision>
  <dcterms:created xsi:type="dcterms:W3CDTF">2021-01-20T19:36:15Z</dcterms:created>
  <dcterms:modified xsi:type="dcterms:W3CDTF">2021-01-24T13:10:26Z</dcterms:modified>
</cp:coreProperties>
</file>