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2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D3FC-4468-41E9-B3F9-740260245E2F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DE3F6-94F5-41DC-A5D4-B991857CD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90549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D3FC-4468-41E9-B3F9-740260245E2F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DE3F6-94F5-41DC-A5D4-B991857CD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6802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D3FC-4468-41E9-B3F9-740260245E2F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DE3F6-94F5-41DC-A5D4-B991857CD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9910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D3FC-4468-41E9-B3F9-740260245E2F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DE3F6-94F5-41DC-A5D4-B991857CD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4217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D3FC-4468-41E9-B3F9-740260245E2F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DE3F6-94F5-41DC-A5D4-B991857CD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2432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D3FC-4468-41E9-B3F9-740260245E2F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DE3F6-94F5-41DC-A5D4-B991857CD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157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D3FC-4468-41E9-B3F9-740260245E2F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DE3F6-94F5-41DC-A5D4-B991857CD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8189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D3FC-4468-41E9-B3F9-740260245E2F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DE3F6-94F5-41DC-A5D4-B991857CD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115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D3FC-4468-41E9-B3F9-740260245E2F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DE3F6-94F5-41DC-A5D4-B991857CD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9920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D3FC-4468-41E9-B3F9-740260245E2F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DE3F6-94F5-41DC-A5D4-B991857CD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88789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D3FC-4468-41E9-B3F9-740260245E2F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DE3F6-94F5-41DC-A5D4-B991857CD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3964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8DD3FC-4468-41E9-B3F9-740260245E2F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5DE3F6-94F5-41DC-A5D4-B991857CD7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707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303" y="-1488797"/>
            <a:ext cx="9144000" cy="2387600"/>
          </a:xfrm>
        </p:spPr>
        <p:txBody>
          <a:bodyPr>
            <a:normAutofit/>
          </a:bodyPr>
          <a:lstStyle/>
          <a:p>
            <a:pPr algn="l"/>
            <a:r>
              <a:rPr lang="en-GB" sz="1600" dirty="0" smtClean="0">
                <a:latin typeface="Twinkl Precursive" panose="02000000000000000000" pitchFamily="2" charset="0"/>
              </a:rPr>
              <a:t>Monday 17</a:t>
            </a:r>
            <a:r>
              <a:rPr lang="en-GB" sz="1600" baseline="30000" dirty="0" smtClean="0">
                <a:latin typeface="Twinkl Precursive" panose="02000000000000000000" pitchFamily="2" charset="0"/>
              </a:rPr>
              <a:t>th</a:t>
            </a:r>
            <a:r>
              <a:rPr lang="en-GB" sz="1600" dirty="0" smtClean="0">
                <a:latin typeface="Twinkl Precursive" panose="02000000000000000000" pitchFamily="2" charset="0"/>
              </a:rPr>
              <a:t> May 2021 LO: To write about whether you believe in something or not. </a:t>
            </a:r>
            <a:endParaRPr lang="en-GB" sz="1600" dirty="0">
              <a:latin typeface="Twinkl Precursive" panose="020000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097" y="898803"/>
            <a:ext cx="2883177" cy="230878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5326" y="898803"/>
            <a:ext cx="1776517" cy="230878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94355" y="1550494"/>
            <a:ext cx="9144000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600" smtClean="0">
                <a:latin typeface="Twinkl Precursive" panose="02000000000000000000" pitchFamily="2" charset="0"/>
              </a:rPr>
              <a:t>Monday 17</a:t>
            </a:r>
            <a:r>
              <a:rPr lang="en-GB" sz="1600" baseline="30000" smtClean="0">
                <a:latin typeface="Twinkl Precursive" panose="02000000000000000000" pitchFamily="2" charset="0"/>
              </a:rPr>
              <a:t>th</a:t>
            </a:r>
            <a:r>
              <a:rPr lang="en-GB" sz="1600" smtClean="0">
                <a:latin typeface="Twinkl Precursive" panose="02000000000000000000" pitchFamily="2" charset="0"/>
              </a:rPr>
              <a:t> May 2021 LO: To write about whether you believe in something or not. </a:t>
            </a:r>
            <a:endParaRPr lang="en-GB" sz="1600" dirty="0">
              <a:latin typeface="Twinkl Precursive" panose="02000000000000000000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149" y="3938094"/>
            <a:ext cx="2883177" cy="230878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6378" y="3938094"/>
            <a:ext cx="1776517" cy="2308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3918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 Precursive</vt:lpstr>
      <vt:lpstr>Office Theme</vt:lpstr>
      <vt:lpstr>Monday 17th May 2021 LO: To write about whether you believe in something or not.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17th May 2021 LO: To write about whether you believe in something or not. </dc:title>
  <dc:creator>J Geals BTP</dc:creator>
  <cp:lastModifiedBy>J Geals BTP</cp:lastModifiedBy>
  <cp:revision>1</cp:revision>
  <dcterms:created xsi:type="dcterms:W3CDTF">2021-05-08T10:56:59Z</dcterms:created>
  <dcterms:modified xsi:type="dcterms:W3CDTF">2021-05-08T10:57:15Z</dcterms:modified>
</cp:coreProperties>
</file>