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0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1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9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7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4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7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9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8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85" y="246614"/>
            <a:ext cx="6037239" cy="901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62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2020-06-19T12:28:32Z</dcterms:created>
  <dcterms:modified xsi:type="dcterms:W3CDTF">2020-06-19T12:29:05Z</dcterms:modified>
</cp:coreProperties>
</file>