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sldIdLst>
    <p:sldId id="259" r:id="rId2"/>
    <p:sldId id="256" r:id="rId3"/>
    <p:sldId id="257" r:id="rId4"/>
    <p:sldId id="258"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rIns="45720"/>
          <a:lstStyle/>
          <a:p>
            <a:fld id="{0E2FA9B1-0070-4789-AFF6-4C2A5742670E}" type="slidenum">
              <a:rPr lang="en-GB" smtClean="0"/>
              <a:t>‹#›</a:t>
            </a:fld>
            <a:endParaRPr lang="en-GB"/>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699154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04617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9520A15-D6D3-4E7A-B0E9-EDAC7C7685F2}" type="datetimeFigureOut">
              <a:rPr lang="en-GB" smtClean="0"/>
              <a:t>14/02/2021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24488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9520A15-D6D3-4E7A-B0E9-EDAC7C7685F2}" type="datetimeFigureOut">
              <a:rPr lang="en-GB" smtClean="0"/>
              <a:t>14/02/2021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FA9B1-0070-4789-AFF6-4C2A5742670E}" type="slidenum">
              <a:rPr lang="en-GB" smtClean="0"/>
              <a:t>‹#›</a:t>
            </a:fld>
            <a:endParaRPr lang="en-GB"/>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686395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9520A15-D6D3-4E7A-B0E9-EDAC7C7685F2}" type="datetimeFigureOut">
              <a:rPr lang="en-GB" smtClean="0"/>
              <a:t>14/02/2021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384170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9520A15-D6D3-4E7A-B0E9-EDAC7C7685F2}" type="datetimeFigureOut">
              <a:rPr lang="en-GB" smtClean="0"/>
              <a:t>14/02/2021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2FA9B1-0070-4789-AFF6-4C2A5742670E}" type="slidenum">
              <a:rPr lang="en-GB" smtClean="0"/>
              <a:t>‹#›</a:t>
            </a:fld>
            <a:endParaRPr lang="en-GB"/>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166054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09520A15-D6D3-4E7A-B0E9-EDAC7C7685F2}" type="datetimeFigureOut">
              <a:rPr lang="en-GB" smtClean="0"/>
              <a:t>14/02/2021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3587277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9520A15-D6D3-4E7A-B0E9-EDAC7C7685F2}" type="datetimeFigureOut">
              <a:rPr lang="en-GB" smtClean="0"/>
              <a:t>14/02/2021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3664787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9520A15-D6D3-4E7A-B0E9-EDAC7C7685F2}" type="datetimeFigureOut">
              <a:rPr lang="en-GB" smtClean="0"/>
              <a:t>14/02/2021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1988993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1046484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190615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09520A15-D6D3-4E7A-B0E9-EDAC7C7685F2}" type="datetimeFigureOut">
              <a:rPr lang="en-GB" smtClean="0"/>
              <a:t>14/02/2021</a:t>
            </a:fld>
            <a:endParaRPr lang="en-GB"/>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0E2FA9B1-0070-4789-AFF6-4C2A5742670E}" type="slidenum">
              <a:rPr lang="en-GB" smtClean="0"/>
              <a:t>‹#›</a:t>
            </a:fld>
            <a:endParaRPr lang="en-GB"/>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937498"/>
      </p:ext>
    </p:extLst>
  </p:cSld>
  <p:clrMap bg1="dk1" tx1="lt1" bg2="dk2"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Our Set 3 phoneme for today is….</a:t>
            </a:r>
            <a:br>
              <a:rPr lang="en-GB" dirty="0" smtClean="0"/>
            </a:br>
            <a:r>
              <a:rPr lang="en-GB" dirty="0" smtClean="0">
                <a:solidFill>
                  <a:schemeClr val="tx1"/>
                </a:solidFill>
                <a:latin typeface="Comic Sans MS" panose="030F0702030302020204" pitchFamily="66" charset="0"/>
              </a:rPr>
              <a:t>oi – sp</a:t>
            </a:r>
            <a:r>
              <a:rPr lang="en-GB" sz="4000" dirty="0">
                <a:solidFill>
                  <a:schemeClr val="accent2"/>
                </a:solidFill>
                <a:latin typeface="Comic Sans MS" panose="030F0702030302020204" pitchFamily="66" charset="0"/>
                <a:ea typeface="+mn-ea"/>
                <a:cs typeface="+mn-cs"/>
              </a:rPr>
              <a:t>oi</a:t>
            </a:r>
            <a:r>
              <a:rPr lang="en-GB" dirty="0" smtClean="0">
                <a:solidFill>
                  <a:schemeClr val="tx1"/>
                </a:solidFill>
                <a:latin typeface="Comic Sans MS" panose="030F0702030302020204" pitchFamily="66" charset="0"/>
              </a:rPr>
              <a:t>l the boy! </a:t>
            </a:r>
            <a:endParaRPr lang="en-GB" dirty="0">
              <a:solidFill>
                <a:schemeClr val="tx1"/>
              </a:solidFill>
              <a:latin typeface="Comic Sans MS" panose="030F0702030302020204" pitchFamily="66" charset="0"/>
            </a:endParaRPr>
          </a:p>
        </p:txBody>
      </p:sp>
      <p:sp>
        <p:nvSpPr>
          <p:cNvPr id="5" name="TextBox 4"/>
          <p:cNvSpPr txBox="1"/>
          <p:nvPr/>
        </p:nvSpPr>
        <p:spPr>
          <a:xfrm>
            <a:off x="4492978" y="2250897"/>
            <a:ext cx="4244622" cy="707886"/>
          </a:xfrm>
          <a:prstGeom prst="rect">
            <a:avLst/>
          </a:prstGeom>
          <a:noFill/>
        </p:spPr>
        <p:txBody>
          <a:bodyPr wrap="square" rtlCol="0">
            <a:spAutoFit/>
          </a:bodyPr>
          <a:lstStyle/>
          <a:p>
            <a:r>
              <a:rPr lang="en-GB" sz="4000" dirty="0" smtClean="0">
                <a:latin typeface="Comic Sans MS" panose="030F0702030302020204" pitchFamily="66" charset="0"/>
              </a:rPr>
              <a:t>j</a:t>
            </a:r>
            <a:r>
              <a:rPr lang="en-GB" sz="4000" dirty="0">
                <a:solidFill>
                  <a:schemeClr val="accent2"/>
                </a:solidFill>
                <a:latin typeface="Comic Sans MS" panose="030F0702030302020204" pitchFamily="66" charset="0"/>
              </a:rPr>
              <a:t>oi</a:t>
            </a:r>
            <a:r>
              <a:rPr lang="en-GB" sz="4000" dirty="0" smtClean="0">
                <a:latin typeface="Comic Sans MS" panose="030F0702030302020204" pitchFamily="66" charset="0"/>
              </a:rPr>
              <a:t>n</a:t>
            </a:r>
            <a:r>
              <a:rPr lang="en-GB" sz="4000" dirty="0" smtClean="0"/>
              <a:t> </a:t>
            </a:r>
            <a:endParaRPr lang="en-GB" sz="4000" dirty="0"/>
          </a:p>
        </p:txBody>
      </p:sp>
      <p:sp>
        <p:nvSpPr>
          <p:cNvPr id="6" name="TextBox 5"/>
          <p:cNvSpPr txBox="1"/>
          <p:nvPr/>
        </p:nvSpPr>
        <p:spPr>
          <a:xfrm>
            <a:off x="4492978" y="2820986"/>
            <a:ext cx="4244622" cy="707886"/>
          </a:xfrm>
          <a:prstGeom prst="rect">
            <a:avLst/>
          </a:prstGeom>
          <a:noFill/>
        </p:spPr>
        <p:txBody>
          <a:bodyPr wrap="square" rtlCol="0">
            <a:spAutoFit/>
          </a:bodyPr>
          <a:lstStyle/>
          <a:p>
            <a:r>
              <a:rPr lang="en-GB" sz="4000" dirty="0" smtClean="0">
                <a:latin typeface="Comic Sans MS" panose="030F0702030302020204" pitchFamily="66" charset="0"/>
              </a:rPr>
              <a:t>c</a:t>
            </a:r>
            <a:r>
              <a:rPr lang="en-GB" sz="4000" dirty="0">
                <a:solidFill>
                  <a:schemeClr val="accent2"/>
                </a:solidFill>
                <a:latin typeface="Comic Sans MS" panose="030F0702030302020204" pitchFamily="66" charset="0"/>
              </a:rPr>
              <a:t>oi</a:t>
            </a:r>
            <a:r>
              <a:rPr lang="en-GB" sz="4000" dirty="0" smtClean="0">
                <a:latin typeface="Comic Sans MS" panose="030F0702030302020204" pitchFamily="66" charset="0"/>
              </a:rPr>
              <a:t>n</a:t>
            </a:r>
            <a:endParaRPr lang="en-GB" sz="4000" dirty="0"/>
          </a:p>
        </p:txBody>
      </p:sp>
      <p:sp>
        <p:nvSpPr>
          <p:cNvPr id="7" name="TextBox 6"/>
          <p:cNvSpPr txBox="1"/>
          <p:nvPr/>
        </p:nvSpPr>
        <p:spPr>
          <a:xfrm>
            <a:off x="4492978" y="3528872"/>
            <a:ext cx="4244622" cy="707886"/>
          </a:xfrm>
          <a:prstGeom prst="rect">
            <a:avLst/>
          </a:prstGeom>
          <a:noFill/>
        </p:spPr>
        <p:txBody>
          <a:bodyPr wrap="square" rtlCol="0">
            <a:spAutoFit/>
          </a:bodyPr>
          <a:lstStyle/>
          <a:p>
            <a:r>
              <a:rPr lang="en-GB" sz="4000" dirty="0" smtClean="0">
                <a:latin typeface="Comic Sans MS" panose="030F0702030302020204" pitchFamily="66" charset="0"/>
              </a:rPr>
              <a:t>v</a:t>
            </a:r>
            <a:r>
              <a:rPr lang="en-GB" sz="4000" dirty="0" smtClean="0">
                <a:solidFill>
                  <a:schemeClr val="accent2"/>
                </a:solidFill>
                <a:latin typeface="Comic Sans MS" panose="030F0702030302020204" pitchFamily="66" charset="0"/>
              </a:rPr>
              <a:t>oi</a:t>
            </a:r>
            <a:r>
              <a:rPr lang="en-GB" sz="4000" dirty="0" smtClean="0">
                <a:latin typeface="Comic Sans MS" panose="030F0702030302020204" pitchFamily="66" charset="0"/>
              </a:rPr>
              <a:t>ce</a:t>
            </a:r>
            <a:r>
              <a:rPr lang="en-GB" sz="4000" dirty="0" smtClean="0"/>
              <a:t> </a:t>
            </a:r>
            <a:endParaRPr lang="en-GB" sz="4000" dirty="0"/>
          </a:p>
        </p:txBody>
      </p:sp>
      <p:sp>
        <p:nvSpPr>
          <p:cNvPr id="8" name="TextBox 7"/>
          <p:cNvSpPr txBox="1"/>
          <p:nvPr/>
        </p:nvSpPr>
        <p:spPr>
          <a:xfrm>
            <a:off x="4492978" y="4098961"/>
            <a:ext cx="4244622" cy="707886"/>
          </a:xfrm>
          <a:prstGeom prst="rect">
            <a:avLst/>
          </a:prstGeom>
          <a:noFill/>
        </p:spPr>
        <p:txBody>
          <a:bodyPr wrap="square" rtlCol="0">
            <a:spAutoFit/>
          </a:bodyPr>
          <a:lstStyle/>
          <a:p>
            <a:r>
              <a:rPr lang="en-GB" sz="4000" dirty="0" smtClean="0">
                <a:latin typeface="Comic Sans MS" panose="030F0702030302020204" pitchFamily="66" charset="0"/>
              </a:rPr>
              <a:t>ch</a:t>
            </a:r>
            <a:r>
              <a:rPr lang="en-GB" sz="4000" dirty="0" smtClean="0">
                <a:solidFill>
                  <a:schemeClr val="accent2"/>
                </a:solidFill>
                <a:latin typeface="Comic Sans MS" panose="030F0702030302020204" pitchFamily="66" charset="0"/>
              </a:rPr>
              <a:t>oi</a:t>
            </a:r>
            <a:r>
              <a:rPr lang="en-GB" sz="4000" dirty="0" smtClean="0">
                <a:latin typeface="Comic Sans MS" panose="030F0702030302020204" pitchFamily="66" charset="0"/>
              </a:rPr>
              <a:t>ce</a:t>
            </a:r>
            <a:r>
              <a:rPr lang="en-GB" sz="4000" dirty="0" smtClean="0"/>
              <a:t> </a:t>
            </a:r>
            <a:endParaRPr lang="en-GB" sz="4000" dirty="0"/>
          </a:p>
        </p:txBody>
      </p:sp>
      <p:sp>
        <p:nvSpPr>
          <p:cNvPr id="9" name="TextBox 8"/>
          <p:cNvSpPr txBox="1"/>
          <p:nvPr/>
        </p:nvSpPr>
        <p:spPr>
          <a:xfrm>
            <a:off x="4459111" y="4741865"/>
            <a:ext cx="4244622" cy="707886"/>
          </a:xfrm>
          <a:prstGeom prst="rect">
            <a:avLst/>
          </a:prstGeom>
          <a:noFill/>
        </p:spPr>
        <p:txBody>
          <a:bodyPr wrap="square" rtlCol="0">
            <a:spAutoFit/>
          </a:bodyPr>
          <a:lstStyle/>
          <a:p>
            <a:r>
              <a:rPr lang="en-GB" sz="4000" dirty="0" smtClean="0">
                <a:latin typeface="Comic Sans MS" panose="030F0702030302020204" pitchFamily="66" charset="0"/>
              </a:rPr>
              <a:t>n</a:t>
            </a:r>
            <a:r>
              <a:rPr lang="en-GB" sz="4000" dirty="0" smtClean="0">
                <a:solidFill>
                  <a:schemeClr val="accent2"/>
                </a:solidFill>
                <a:latin typeface="Comic Sans MS" panose="030F0702030302020204" pitchFamily="66" charset="0"/>
              </a:rPr>
              <a:t>oi</a:t>
            </a:r>
            <a:r>
              <a:rPr lang="en-GB" sz="4000" dirty="0" smtClean="0">
                <a:latin typeface="Comic Sans MS" panose="030F0702030302020204" pitchFamily="66" charset="0"/>
              </a:rPr>
              <a:t>se</a:t>
            </a:r>
            <a:r>
              <a:rPr lang="en-GB" sz="4000" dirty="0" smtClean="0"/>
              <a:t> </a:t>
            </a:r>
            <a:endParaRPr lang="en-GB" sz="4000" dirty="0"/>
          </a:p>
        </p:txBody>
      </p:sp>
      <p:cxnSp>
        <p:nvCxnSpPr>
          <p:cNvPr id="12" name="Straight Connector 11"/>
          <p:cNvCxnSpPr/>
          <p:nvPr/>
        </p:nvCxnSpPr>
        <p:spPr>
          <a:xfrm>
            <a:off x="6615289" y="282098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615289" y="3413652"/>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581422" y="2266594"/>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615289" y="3996799"/>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1126002" y="1619109"/>
            <a:ext cx="2714625" cy="3819525"/>
          </a:xfrm>
          <a:prstGeom prst="rect">
            <a:avLst/>
          </a:prstGeom>
        </p:spPr>
      </p:pic>
    </p:spTree>
    <p:extLst>
      <p:ext uri="{BB962C8B-B14F-4D97-AF65-F5344CB8AC3E}">
        <p14:creationId xmlns:p14="http://schemas.microsoft.com/office/powerpoint/2010/main" val="2238307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a:t>LO: Draw and Label  the Egg Box Dragon</a:t>
            </a:r>
            <a:r>
              <a:rPr lang="en-GB" dirty="0"/>
              <a:t/>
            </a:r>
            <a:br>
              <a:rPr lang="en-GB" dirty="0"/>
            </a:br>
            <a:endParaRPr lang="en-GB" dirty="0"/>
          </a:p>
        </p:txBody>
      </p:sp>
      <p:sp>
        <p:nvSpPr>
          <p:cNvPr id="3" name="Subtitle 2"/>
          <p:cNvSpPr>
            <a:spLocks noGrp="1"/>
          </p:cNvSpPr>
          <p:nvPr>
            <p:ph type="subTitle" idx="1"/>
          </p:nvPr>
        </p:nvSpPr>
        <p:spPr/>
        <p:txBody>
          <a:bodyPr/>
          <a:lstStyle/>
          <a:p>
            <a:r>
              <a:rPr lang="en-GB" dirty="0" smtClean="0"/>
              <a:t>Monday 22</a:t>
            </a:r>
            <a:r>
              <a:rPr lang="en-GB" baseline="30000" dirty="0" smtClean="0"/>
              <a:t>nd</a:t>
            </a:r>
            <a:r>
              <a:rPr lang="en-GB" dirty="0" smtClean="0"/>
              <a:t> February 2021</a:t>
            </a:r>
            <a:endParaRPr lang="en-GB" dirty="0"/>
          </a:p>
        </p:txBody>
      </p:sp>
    </p:spTree>
    <p:extLst>
      <p:ext uri="{BB962C8B-B14F-4D97-AF65-F5344CB8AC3E}">
        <p14:creationId xmlns:p14="http://schemas.microsoft.com/office/powerpoint/2010/main" val="970560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84D981ED-D7B0-4906-A42A-0989206E56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0683" t="28239" r="37791" b="24721"/>
          <a:stretch>
            <a:fillRect/>
          </a:stretch>
        </p:blipFill>
        <p:spPr bwMode="auto">
          <a:xfrm>
            <a:off x="3575051" y="1"/>
            <a:ext cx="4968875" cy="678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2"/>
          <p:cNvSpPr/>
          <p:nvPr/>
        </p:nvSpPr>
        <p:spPr>
          <a:xfrm>
            <a:off x="4694815" y="1163782"/>
            <a:ext cx="2729346" cy="25215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5603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a:extLst>
              <a:ext uri="{FF2B5EF4-FFF2-40B4-BE49-F238E27FC236}">
                <a16:creationId xmlns:a16="http://schemas.microsoft.com/office/drawing/2014/main" id="{8B9E1A06-8006-4272-9048-3834256EEC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9915" t="28842" r="26515" b="25494"/>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val 1"/>
          <p:cNvSpPr/>
          <p:nvPr/>
        </p:nvSpPr>
        <p:spPr>
          <a:xfrm>
            <a:off x="6151418" y="3034145"/>
            <a:ext cx="2008909" cy="23552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57804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1989" y="808056"/>
            <a:ext cx="7958331" cy="1077229"/>
          </a:xfrm>
        </p:spPr>
        <p:txBody>
          <a:bodyPr>
            <a:normAutofit fontScale="90000"/>
          </a:bodyPr>
          <a:lstStyle/>
          <a:p>
            <a:pPr algn="l"/>
            <a:r>
              <a:rPr lang="en-GB" dirty="0" smtClean="0"/>
              <a:t>Think about the description of Egg Box Dragon! What descriptive words (adjectives) can you see?</a:t>
            </a:r>
            <a:endParaRPr lang="en-GB" dirty="0"/>
          </a:p>
        </p:txBody>
      </p:sp>
      <p:sp>
        <p:nvSpPr>
          <p:cNvPr id="3" name="Content Placeholder 2"/>
          <p:cNvSpPr>
            <a:spLocks noGrp="1"/>
          </p:cNvSpPr>
          <p:nvPr>
            <p:ph idx="1"/>
          </p:nvPr>
        </p:nvSpPr>
        <p:spPr>
          <a:xfrm>
            <a:off x="2251590" y="3187613"/>
            <a:ext cx="7796540" cy="2436757"/>
          </a:xfrm>
        </p:spPr>
        <p:txBody>
          <a:bodyPr>
            <a:noAutofit/>
          </a:bodyPr>
          <a:lstStyle/>
          <a:p>
            <a:r>
              <a:rPr lang="en-GB" sz="2700" dirty="0" smtClean="0">
                <a:latin typeface="Comic Sans MS" panose="030F0702030302020204" pitchFamily="66" charset="0"/>
              </a:rPr>
              <a:t>Egg Box Dragon was made out of cut up egg boxes glued together.  His tail was cardboard and the sharp point at the end was painted red to show it was dangerous. His body was painted green, blue and grey and his eyes were made of shiny bicycle reflectors. His wings were black bin liners and his claws were made out of thick wire.</a:t>
            </a:r>
          </a:p>
        </p:txBody>
      </p:sp>
    </p:spTree>
    <p:extLst>
      <p:ext uri="{BB962C8B-B14F-4D97-AF65-F5344CB8AC3E}">
        <p14:creationId xmlns:p14="http://schemas.microsoft.com/office/powerpoint/2010/main" val="1409711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7996" y="641802"/>
            <a:ext cx="7958331" cy="1077229"/>
          </a:xfrm>
        </p:spPr>
        <p:txBody>
          <a:bodyPr/>
          <a:lstStyle/>
          <a:p>
            <a:pPr algn="l"/>
            <a:r>
              <a:rPr lang="en-GB" dirty="0" smtClean="0"/>
              <a:t>Your tasks today! </a:t>
            </a:r>
            <a:endParaRPr lang="en-GB" dirty="0"/>
          </a:p>
        </p:txBody>
      </p:sp>
      <p:sp>
        <p:nvSpPr>
          <p:cNvPr id="3" name="Content Placeholder 2"/>
          <p:cNvSpPr>
            <a:spLocks noGrp="1"/>
          </p:cNvSpPr>
          <p:nvPr>
            <p:ph idx="1"/>
          </p:nvPr>
        </p:nvSpPr>
        <p:spPr>
          <a:xfrm>
            <a:off x="3716480" y="4821381"/>
            <a:ext cx="6301707" cy="2140061"/>
          </a:xfrm>
        </p:spPr>
        <p:txBody>
          <a:bodyPr>
            <a:normAutofit fontScale="92500"/>
          </a:bodyPr>
          <a:lstStyle/>
          <a:p>
            <a:r>
              <a:rPr lang="en-GB" dirty="0"/>
              <a:t>Opt. 1 – Print out </a:t>
            </a:r>
            <a:r>
              <a:rPr lang="en-GB" dirty="0" smtClean="0"/>
              <a:t>the Word Document Template, draw </a:t>
            </a:r>
            <a:r>
              <a:rPr lang="en-GB" dirty="0"/>
              <a:t>the dragon and </a:t>
            </a:r>
            <a:r>
              <a:rPr lang="en-GB" dirty="0" smtClean="0"/>
              <a:t>answer the questions by hand. </a:t>
            </a:r>
            <a:endParaRPr lang="en-GB" dirty="0"/>
          </a:p>
          <a:p>
            <a:r>
              <a:rPr lang="en-GB" dirty="0"/>
              <a:t>Opt. 2 – Draw your dragon on a blank piece of paper and type the answers into the </a:t>
            </a:r>
            <a:r>
              <a:rPr lang="en-GB" dirty="0" smtClean="0"/>
              <a:t>Word Document Template. </a:t>
            </a:r>
            <a:endParaRPr lang="en-GB" dirty="0"/>
          </a:p>
          <a:p>
            <a:endParaRPr lang="en-GB" dirty="0"/>
          </a:p>
        </p:txBody>
      </p:sp>
      <p:sp>
        <p:nvSpPr>
          <p:cNvPr id="4" name="TextBox 3"/>
          <p:cNvSpPr txBox="1"/>
          <p:nvPr/>
        </p:nvSpPr>
        <p:spPr>
          <a:xfrm>
            <a:off x="3920835" y="1401476"/>
            <a:ext cx="6871855" cy="1523494"/>
          </a:xfrm>
          <a:prstGeom prst="rect">
            <a:avLst/>
          </a:prstGeom>
          <a:noFill/>
        </p:spPr>
        <p:txBody>
          <a:bodyPr wrap="square" rtlCol="0">
            <a:spAutoFit/>
          </a:bodyPr>
          <a:lstStyle/>
          <a:p>
            <a:r>
              <a:rPr lang="en-GB" sz="2500" b="1" dirty="0"/>
              <a:t>Task 1: </a:t>
            </a:r>
            <a:r>
              <a:rPr lang="en-GB" sz="2500" dirty="0"/>
              <a:t>Read the description and draw and label your own interpretation (idea) of what the Egg Box Dragon looks like. </a:t>
            </a:r>
          </a:p>
          <a:p>
            <a:endParaRPr lang="en-GB" dirty="0"/>
          </a:p>
        </p:txBody>
      </p:sp>
      <p:sp>
        <p:nvSpPr>
          <p:cNvPr id="5" name="TextBox 4"/>
          <p:cNvSpPr txBox="1"/>
          <p:nvPr/>
        </p:nvSpPr>
        <p:spPr>
          <a:xfrm>
            <a:off x="3920835" y="2715333"/>
            <a:ext cx="6525492" cy="1908215"/>
          </a:xfrm>
          <a:prstGeom prst="rect">
            <a:avLst/>
          </a:prstGeom>
          <a:noFill/>
        </p:spPr>
        <p:txBody>
          <a:bodyPr wrap="square" rtlCol="0">
            <a:spAutoFit/>
          </a:bodyPr>
          <a:lstStyle/>
          <a:p>
            <a:r>
              <a:rPr lang="en-GB" sz="2500" b="1" dirty="0" smtClean="0"/>
              <a:t>Task 2: </a:t>
            </a:r>
            <a:r>
              <a:rPr lang="en-GB" sz="2500" dirty="0" smtClean="0"/>
              <a:t>Write </a:t>
            </a:r>
            <a:r>
              <a:rPr lang="en-GB" sz="2500" dirty="0"/>
              <a:t>a prediction about what </a:t>
            </a:r>
            <a:r>
              <a:rPr lang="en-GB" sz="2500" dirty="0" smtClean="0"/>
              <a:t>sort </a:t>
            </a:r>
            <a:r>
              <a:rPr lang="en-GB" sz="2500" dirty="0"/>
              <a:t>of dragon he </a:t>
            </a:r>
            <a:r>
              <a:rPr lang="en-GB" sz="2500" dirty="0" smtClean="0"/>
              <a:t>is (kind / cruel / good / scary / naughty). </a:t>
            </a:r>
          </a:p>
          <a:p>
            <a:r>
              <a:rPr lang="en-GB" sz="2500" dirty="0" smtClean="0"/>
              <a:t>What will he do on his adventure? </a:t>
            </a:r>
            <a:endParaRPr lang="en-GB" sz="2500" dirty="0"/>
          </a:p>
          <a:p>
            <a:endParaRPr lang="en-GB" dirty="0"/>
          </a:p>
        </p:txBody>
      </p:sp>
      <p:pic>
        <p:nvPicPr>
          <p:cNvPr id="6" name="Picture 5"/>
          <p:cNvPicPr>
            <a:picLocks noChangeAspect="1"/>
          </p:cNvPicPr>
          <p:nvPr/>
        </p:nvPicPr>
        <p:blipFill>
          <a:blip r:embed="rId2"/>
          <a:stretch>
            <a:fillRect/>
          </a:stretch>
        </p:blipFill>
        <p:spPr>
          <a:xfrm>
            <a:off x="389032" y="1401476"/>
            <a:ext cx="3276600" cy="4705350"/>
          </a:xfrm>
          <a:prstGeom prst="rect">
            <a:avLst/>
          </a:prstGeom>
        </p:spPr>
      </p:pic>
    </p:spTree>
    <p:extLst>
      <p:ext uri="{BB962C8B-B14F-4D97-AF65-F5344CB8AC3E}">
        <p14:creationId xmlns:p14="http://schemas.microsoft.com/office/powerpoint/2010/main" val="401216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TM16401375[[fn=Madison]]</Template>
  <TotalTime>45</TotalTime>
  <Words>227</Words>
  <Application>Microsoft Office PowerPoint</Application>
  <PresentationFormat>Widescreen</PresentationFormat>
  <Paragraphs>16</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Comic Sans MS</vt:lpstr>
      <vt:lpstr>MS Shell Dlg 2</vt:lpstr>
      <vt:lpstr>Wingdings</vt:lpstr>
      <vt:lpstr>Wingdings 3</vt:lpstr>
      <vt:lpstr>Madison</vt:lpstr>
      <vt:lpstr>Our Set 3 phoneme for today is…. oi – spoil the boy! </vt:lpstr>
      <vt:lpstr>LO: Draw and Label  the Egg Box Dragon </vt:lpstr>
      <vt:lpstr>PowerPoint Presentation</vt:lpstr>
      <vt:lpstr>PowerPoint Presentation</vt:lpstr>
      <vt:lpstr>Think about the description of Egg Box Dragon! What descriptive words (adjectives) can you see?</vt:lpstr>
      <vt:lpstr>Your tasks today!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Draw and Label  the Egg Box Dragon </dc:title>
  <dc:creator>J Geals BTP</dc:creator>
  <cp:lastModifiedBy>J Geals BTP</cp:lastModifiedBy>
  <cp:revision>5</cp:revision>
  <dcterms:created xsi:type="dcterms:W3CDTF">2021-02-14T10:29:54Z</dcterms:created>
  <dcterms:modified xsi:type="dcterms:W3CDTF">2021-02-14T11:15:02Z</dcterms:modified>
</cp:coreProperties>
</file>