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E221D-A90C-4FD7-9060-7C06D4E43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4AEF7D-34F8-4E36-9178-CFF5BBCCC1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CE25A-9138-4F9E-8FC8-8B89EB518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1C450-CD44-4264-B0D0-506B14551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93276-5F7C-43A1-B908-AE00A5314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757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843F7-DC22-46BC-A1E7-C9FD5A038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44A18-2A65-4A56-8747-FA5143B3D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0DAE4-821E-4D81-9486-607A8B633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0938C8-FB30-4BC6-897B-B5B33A148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FDAA7-6A85-46E7-BA76-A30F2F12F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132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6332B-F30B-4AF0-9BAC-2F84F95AA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5BC4EF-2B2A-494A-B00F-7F3278304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5BCBF-F67B-4560-B6DE-803F8D956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9C4C0-A446-4394-B31F-D1E0EE307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97AFE-260D-45DA-AF49-6F4A7362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357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2CA99-DD93-4527-B9FE-DFD9CA16E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C3A4E-D4D2-4C8E-9A34-A8032ED50F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3D51DB-6F84-4B73-A681-829D14384A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C3AC0-CCBE-426F-9669-EFC79C81F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8384FA-AAE6-4450-BCD9-CC2D2F998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3AAB74-70B0-41B9-A2F0-BDD24CB12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32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66D5C-ABCC-4581-9B2C-712BE4A2F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FFBF1C-05A8-496B-976E-170C4D6E5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248040-AAA6-4ECD-9598-DC772D9E0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F2A24-F49B-4552-B6AA-42450329B5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DC388B-C6E9-4759-86FE-138AD491A3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A2CDB0-69C5-41BD-8EA5-DACDC17C8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625E28-F188-418D-BB6F-FB906F166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6FF9FC-DA4B-49F5-80D7-BACED1002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565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5905B-62F8-46C5-B43C-628C39D25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7F5B1E-2D51-4977-AF66-3C05680A4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5892B0-F190-44A5-AB32-64E729224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99D13B-6367-474E-825D-20C69CF97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0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204635-8266-4EF2-93C7-BD8279B0F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965F51-3279-4BDE-98BF-55FE2145D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11A1BB-F358-4660-A1EC-85FECD53E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40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2499F-4848-4804-9362-8DAC2CBB5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58863-0750-4267-A0C6-61550EF45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A051F8-FF3A-46B3-B82C-909E66A4E7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3C0935-82E1-423B-A98A-A018AA696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36CDE4-CB4A-4E3E-88D7-A7FE2710C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E070A0-BA59-4E1C-9943-30D4C64D2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62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B2DCE-9C96-41D6-8BC9-DD2171BFD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0DCF71-CF38-446D-94FF-E46357BBBA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F616B7-5730-42DA-967B-99896EF2BE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E9BD8F-8957-4DBE-B880-99CDDF329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ADD289-47CD-479D-889F-1E89B75A4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ED7ED8-71A4-4381-901B-A4350A48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56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798AD-F525-4F03-8AC9-6FE602745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1F99E7-E0DE-4267-B8E5-7EE9BB6A6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A9A57A-15AE-4559-B475-78805EE98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3A3CCE-2A5D-46FA-98E0-48165EB25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AFB01-967B-404C-A0D7-5A98E9885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9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1D9D8C-89B0-4CD9-984C-DF405341EF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A22830-78A5-41C2-8AEC-B4F9B97D7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A33773-5237-45E1-8A85-A1650644C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40E7FF-F0D5-49BB-8AB2-BE29FBF96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FFEF0-41B6-48AC-8510-5A6897E06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875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3FAF71-C62A-4C0F-ADA0-0C3EBBD8D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39C41C-956A-49AB-9018-96B4E5DD5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2845F-DE5C-4E66-926D-51AF6DD24D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54F83-002A-4460-9974-9A6ACF0449D3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1A032-0091-4728-A365-9A723F3B04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A169B-52C6-4088-9DA9-5032E14AB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7C7E4-0C7D-4FF8-895C-9FD28F98EF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4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CAC81C63-EA85-4292-8803-8FC1E3D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D5F64C-0758-418A-9B13-0C1659948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88880"/>
            <a:ext cx="9144000" cy="111132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Wednesday 9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C180C0-5B6B-4D7B-971C-0CAFC4DD5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13358"/>
            <a:ext cx="9144000" cy="1655762"/>
          </a:xfrm>
        </p:spPr>
        <p:txBody>
          <a:bodyPr/>
          <a:lstStyle/>
          <a:p>
            <a:r>
              <a:rPr lang="en-GB" sz="3200" dirty="0">
                <a:latin typeface="Twinkl Cursive Looped" panose="02000000000000000000" pitchFamily="2" charset="0"/>
              </a:rPr>
              <a:t>To recognise and organise different ‘a’ graphemes from a piece of text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8256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CAC81C63-EA85-4292-8803-8FC1E3D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D5F64C-0758-418A-9B13-0C16599489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46075"/>
            <a:ext cx="12192000" cy="16557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Twinkl Cursive Looped" panose="02000000000000000000" pitchFamily="2" charset="0"/>
              </a:rPr>
              <a:t>What are the different ‘a’ graphemes we know?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D6C7F4-425D-466F-9419-9E02BA7102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23" r="2593" b="2726"/>
          <a:stretch/>
        </p:blipFill>
        <p:spPr>
          <a:xfrm>
            <a:off x="631134" y="2001838"/>
            <a:ext cx="2986709" cy="30170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D15010-16C8-41C9-805E-8C7B64FB29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6" r="3508"/>
          <a:stretch/>
        </p:blipFill>
        <p:spPr>
          <a:xfrm>
            <a:off x="4602645" y="2001838"/>
            <a:ext cx="2986709" cy="3017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3E5EC4-C95A-4AFA-8909-05CD8CBA4D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4157" y="2001838"/>
            <a:ext cx="2986709" cy="301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1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CAC81C63-EA85-4292-8803-8FC1E3D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98C180C0-5B6B-4D7B-971C-0CAFC4DD5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026" y="196228"/>
            <a:ext cx="11860696" cy="1553059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Twinkl Cursive Looped" panose="02000000000000000000" pitchFamily="2" charset="0"/>
              </a:rPr>
              <a:t>Your task: </a:t>
            </a:r>
            <a:r>
              <a:rPr lang="en-GB" sz="3200" dirty="0">
                <a:latin typeface="Twinkl Cursive Looped" panose="02000000000000000000" pitchFamily="2" charset="0"/>
              </a:rPr>
              <a:t>To read through the first page of the snail and the whale by Julia Donaldson and find any ‘a’ graphemes. Then choose a few of those words and write your own sentences.</a:t>
            </a:r>
          </a:p>
        </p:txBody>
      </p:sp>
    </p:spTree>
    <p:extLst>
      <p:ext uri="{BB962C8B-B14F-4D97-AF65-F5344CB8AC3E}">
        <p14:creationId xmlns:p14="http://schemas.microsoft.com/office/powerpoint/2010/main" val="1893599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62F8C-48DB-4F98-A630-920F99C8F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F3CDA-3234-4697-95AE-5083F5045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Let&amp;#39;s Read! The Snail and the Whale - Scholastic Shop">
            <a:extLst>
              <a:ext uri="{FF2B5EF4-FFF2-40B4-BE49-F238E27FC236}">
                <a16:creationId xmlns:a16="http://schemas.microsoft.com/office/drawing/2014/main" id="{42EE4EDD-DA9A-42FB-B78B-1F5A5F123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822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4DCAA69E-99EE-42AE-9921-B3D0128A8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Let&amp;#39;s Read! The Snail and the Whale - Scholastic Shop">
            <a:extLst>
              <a:ext uri="{FF2B5EF4-FFF2-40B4-BE49-F238E27FC236}">
                <a16:creationId xmlns:a16="http://schemas.microsoft.com/office/drawing/2014/main" id="{89E44A38-7ECE-4ADE-BAC9-B1C42D532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814387"/>
            <a:ext cx="10515600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AA9A0F9-3BCD-4C98-9A99-FBC143ABD987}"/>
              </a:ext>
            </a:extLst>
          </p:cNvPr>
          <p:cNvCxnSpPr>
            <a:cxnSpLocks/>
          </p:cNvCxnSpPr>
          <p:nvPr/>
        </p:nvCxnSpPr>
        <p:spPr>
          <a:xfrm>
            <a:off x="1908313" y="662609"/>
            <a:ext cx="583095" cy="6758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541F6504-CD19-4837-BEC0-D810464614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6" r="3508"/>
          <a:stretch/>
        </p:blipFill>
        <p:spPr>
          <a:xfrm>
            <a:off x="961843" y="169358"/>
            <a:ext cx="822828" cy="831181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B2411FF-F069-4187-88E8-35641E618805}"/>
              </a:ext>
            </a:extLst>
          </p:cNvPr>
          <p:cNvCxnSpPr>
            <a:cxnSpLocks/>
          </p:cNvCxnSpPr>
          <p:nvPr/>
        </p:nvCxnSpPr>
        <p:spPr>
          <a:xfrm flipV="1">
            <a:off x="1758167" y="4625319"/>
            <a:ext cx="1093303" cy="1278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0456017F-0F04-4947-8F44-56CFC448C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527" y="5627776"/>
            <a:ext cx="823313" cy="83167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B6C90A4-B962-4B80-95A2-ED679D86AF7C}"/>
              </a:ext>
            </a:extLst>
          </p:cNvPr>
          <p:cNvSpPr/>
          <p:nvPr/>
        </p:nvSpPr>
        <p:spPr>
          <a:xfrm>
            <a:off x="3770184" y="44946"/>
            <a:ext cx="82820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Are there any other ‘a’ graphe</a:t>
            </a:r>
            <a:r>
              <a:rPr lang="en-US" sz="4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mes?</a:t>
            </a:r>
            <a:endParaRPr lang="en-US" sz="4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932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et crafty with these fun The Snail and the Whale kids activities - Pan  Macmillan">
            <a:extLst>
              <a:ext uri="{FF2B5EF4-FFF2-40B4-BE49-F238E27FC236}">
                <a16:creationId xmlns:a16="http://schemas.microsoft.com/office/drawing/2014/main" id="{A4AFB6DC-09DC-4BC1-ADA3-1D71D1F8A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B9ADEB-290E-407A-834F-087C729E9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Twinkl Cursive Looped" panose="02000000000000000000" pitchFamily="2" charset="0"/>
              </a:rPr>
              <a:t>After you have found all the ‘graphemes’ your next task is to write a sentence using some of the words you found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DEA92-CD5E-4F05-BF31-B69B0A341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50435"/>
            <a:ext cx="10515600" cy="352652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I found the word ‘snail’ so I will now write a sentence using that word.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I went outside in my garden and saw a group of slimy snails.</a:t>
            </a:r>
          </a:p>
        </p:txBody>
      </p:sp>
    </p:spTree>
    <p:extLst>
      <p:ext uri="{BB962C8B-B14F-4D97-AF65-F5344CB8AC3E}">
        <p14:creationId xmlns:p14="http://schemas.microsoft.com/office/powerpoint/2010/main" val="321929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135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 Cursive Looped</vt:lpstr>
      <vt:lpstr>Office Theme</vt:lpstr>
      <vt:lpstr>Wednesday 9th June 2021</vt:lpstr>
      <vt:lpstr>What are the different ‘a’ graphemes we know?</vt:lpstr>
      <vt:lpstr>PowerPoint Presentation</vt:lpstr>
      <vt:lpstr>PowerPoint Presentation</vt:lpstr>
      <vt:lpstr>PowerPoint Presentation</vt:lpstr>
      <vt:lpstr>After you have found all the ‘graphemes’ your next task is to write a sentence using some of the words you found.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9th June 2021</dc:title>
  <dc:creator>C Coles BTP</dc:creator>
  <cp:lastModifiedBy>C Coles BTP</cp:lastModifiedBy>
  <cp:revision>6</cp:revision>
  <dcterms:created xsi:type="dcterms:W3CDTF">2021-06-03T14:59:00Z</dcterms:created>
  <dcterms:modified xsi:type="dcterms:W3CDTF">2021-06-03T15:44:35Z</dcterms:modified>
</cp:coreProperties>
</file>