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06" r:id="rId14"/>
    <p:sldId id="299" r:id="rId15"/>
    <p:sldId id="300" r:id="rId16"/>
    <p:sldId id="304" r:id="rId17"/>
    <p:sldId id="307" r:id="rId18"/>
    <p:sldId id="308" r:id="rId19"/>
    <p:sldId id="309" r:id="rId20"/>
    <p:sldId id="310" r:id="rId21"/>
    <p:sldId id="311" r:id="rId22"/>
    <p:sldId id="312" r:id="rId23"/>
    <p:sldId id="301" r:id="rId24"/>
    <p:sldId id="313" r:id="rId25"/>
    <p:sldId id="31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D98C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5" autoAdjust="0"/>
    <p:restoredTop sz="81701"/>
  </p:normalViewPr>
  <p:slideViewPr>
    <p:cSldViewPr snapToGrid="0" snapToObjects="1">
      <p:cViewPr>
        <p:scale>
          <a:sx n="65" d="100"/>
          <a:sy n="65" d="100"/>
        </p:scale>
        <p:origin x="-156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4398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3576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65335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62703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21629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37309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99343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69448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9132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6496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Comic Sans MS" panose="030F09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="0" i="0" baseline="0">
                <a:latin typeface="Comic Sans MS" panose="030F09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11" Type="http://schemas.openxmlformats.org/officeDocument/2006/relationships/image" Target="../media/image9.png"/><Relationship Id="rId5" Type="http://schemas.openxmlformats.org/officeDocument/2006/relationships/image" Target="../media/image11.png"/><Relationship Id="rId10" Type="http://schemas.openxmlformats.org/officeDocument/2006/relationships/image" Target="../media/image16.tiff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C66DF85-56D7-3E4E-8CF1-C27E13D2FB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9329" y="2314410"/>
            <a:ext cx="6019800" cy="248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1)		Which is longer?</a:t>
            </a: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2)		What number comes next?</a:t>
            </a: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		7, 8, 9, __</a:t>
            </a: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3)		What is 1 less than 12?</a:t>
            </a: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		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xmlns="" id="{A07B7631-999F-FF4C-A2BA-7FE65659F7B4}"/>
              </a:ext>
            </a:extLst>
          </p:cNvPr>
          <p:cNvCxnSpPr>
            <a:cxnSpLocks/>
          </p:cNvCxnSpPr>
          <p:nvPr/>
        </p:nvCxnSpPr>
        <p:spPr>
          <a:xfrm rot="2700000" flipV="1">
            <a:off x="3240156" y="1623389"/>
            <a:ext cx="0" cy="771938"/>
          </a:xfrm>
          <a:prstGeom prst="straightConnector1">
            <a:avLst/>
          </a:prstGeom>
          <a:ln w="762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5C8E714E-EA27-BD49-B786-67186BE34BF5}"/>
              </a:ext>
            </a:extLst>
          </p:cNvPr>
          <p:cNvCxnSpPr>
            <a:cxnSpLocks/>
          </p:cNvCxnSpPr>
          <p:nvPr/>
        </p:nvCxnSpPr>
        <p:spPr>
          <a:xfrm rot="13200000" flipV="1">
            <a:off x="5151783" y="1023727"/>
            <a:ext cx="0" cy="1371600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1)		Which is longer?</a:t>
            </a: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2)		What number comes next?</a:t>
            </a: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		7, 8, 9, __</a:t>
            </a: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3)		What is 1 less than 12?</a:t>
            </a: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		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xmlns="" id="{A07B7631-999F-FF4C-A2BA-7FE65659F7B4}"/>
              </a:ext>
            </a:extLst>
          </p:cNvPr>
          <p:cNvCxnSpPr>
            <a:cxnSpLocks/>
          </p:cNvCxnSpPr>
          <p:nvPr/>
        </p:nvCxnSpPr>
        <p:spPr>
          <a:xfrm rot="2700000" flipV="1">
            <a:off x="3240156" y="1623389"/>
            <a:ext cx="0" cy="771938"/>
          </a:xfrm>
          <a:prstGeom prst="straightConnector1">
            <a:avLst/>
          </a:prstGeom>
          <a:ln w="762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5C8E714E-EA27-BD49-B786-67186BE34BF5}"/>
              </a:ext>
            </a:extLst>
          </p:cNvPr>
          <p:cNvCxnSpPr>
            <a:cxnSpLocks/>
          </p:cNvCxnSpPr>
          <p:nvPr/>
        </p:nvCxnSpPr>
        <p:spPr>
          <a:xfrm rot="13200000" flipV="1">
            <a:off x="5151783" y="1023727"/>
            <a:ext cx="0" cy="1371600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8FEB27E-7E2E-8843-872D-37074D44ECE4}"/>
              </a:ext>
            </a:extLst>
          </p:cNvPr>
          <p:cNvSpPr/>
          <p:nvPr/>
        </p:nvSpPr>
        <p:spPr>
          <a:xfrm>
            <a:off x="4560737" y="398470"/>
            <a:ext cx="36279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5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</a:t>
            </a:r>
            <a:r>
              <a:rPr lang="en-GB" sz="2400" dirty="0">
                <a:solidFill>
                  <a:srgbClr val="C0000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red</a:t>
            </a:r>
            <a:r>
              <a:rPr lang="en-GB" sz="2400" dirty="0">
                <a:solidFill>
                  <a:schemeClr val="accent5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 arrow is longer.</a:t>
            </a:r>
            <a:endParaRPr lang="en-GB" sz="2400" dirty="0">
              <a:solidFill>
                <a:schemeClr val="accent5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8DB83D5F-19D7-5543-95E2-60846A5C3AFE}"/>
              </a:ext>
            </a:extLst>
          </p:cNvPr>
          <p:cNvSpPr/>
          <p:nvPr/>
        </p:nvSpPr>
        <p:spPr>
          <a:xfrm>
            <a:off x="2967234" y="3731794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5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10</a:t>
            </a:r>
            <a:endParaRPr lang="en-GB" sz="2400" dirty="0">
              <a:solidFill>
                <a:schemeClr val="accent5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BD817DE2-4488-0948-BB0D-E3BDA8B0A18A}"/>
              </a:ext>
            </a:extLst>
          </p:cNvPr>
          <p:cNvSpPr/>
          <p:nvPr/>
        </p:nvSpPr>
        <p:spPr>
          <a:xfrm>
            <a:off x="5746949" y="5057414"/>
            <a:ext cx="460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5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11</a:t>
            </a:r>
            <a:endParaRPr lang="en-GB" sz="2400" dirty="0">
              <a:solidFill>
                <a:schemeClr val="accent5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11654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58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84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0.06476 0.0328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9" y="1644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44444E-6 L -0.09636 0.00393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26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F7425E8-E5F9-8149-99C2-22553B9796FA}"/>
              </a:ext>
            </a:extLst>
          </p:cNvPr>
          <p:cNvSpPr txBox="1"/>
          <p:nvPr/>
        </p:nvSpPr>
        <p:spPr>
          <a:xfrm>
            <a:off x="642674" y="334776"/>
            <a:ext cx="7550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Why is time important?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9DEB35C-1666-6243-BA75-3FAC80654D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5979" y="5357595"/>
            <a:ext cx="747045" cy="7470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D2986D9-52B5-364B-B76B-27E162AA9385}"/>
              </a:ext>
            </a:extLst>
          </p:cNvPr>
          <p:cNvSpPr txBox="1"/>
          <p:nvPr/>
        </p:nvSpPr>
        <p:spPr>
          <a:xfrm>
            <a:off x="5530162" y="550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9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E9D945E-E6D6-C441-8837-F1EDE16D9D7F}"/>
              </a:ext>
            </a:extLst>
          </p:cNvPr>
          <p:cNvSpPr/>
          <p:nvPr/>
        </p:nvSpPr>
        <p:spPr>
          <a:xfrm>
            <a:off x="1151513" y="1089257"/>
            <a:ext cx="6683672" cy="3262895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FAD51F6D-8CEB-3A40-92FC-AB21CBDECF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9281" y="1919603"/>
            <a:ext cx="2361656" cy="2361656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F2013031-4A52-494D-8665-B0ADA8FB5641}"/>
              </a:ext>
            </a:extLst>
          </p:cNvPr>
          <p:cNvGrpSpPr/>
          <p:nvPr/>
        </p:nvGrpSpPr>
        <p:grpSpPr>
          <a:xfrm>
            <a:off x="3315290" y="1965649"/>
            <a:ext cx="2311740" cy="2293584"/>
            <a:chOff x="712001" y="390707"/>
            <a:chExt cx="1368000" cy="136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xmlns="" id="{4A2F3BAD-55B7-884D-9F87-03D2ED397E67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xmlns="" id="{13743F60-B72F-3B47-8C9E-CE17B8DC65F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C6821D9B-0AC4-9548-958C-A9426A8A5C2B}"/>
              </a:ext>
            </a:extLst>
          </p:cNvPr>
          <p:cNvGrpSpPr/>
          <p:nvPr/>
        </p:nvGrpSpPr>
        <p:grpSpPr>
          <a:xfrm>
            <a:off x="3307537" y="1940483"/>
            <a:ext cx="2311740" cy="2293584"/>
            <a:chOff x="712001" y="390707"/>
            <a:chExt cx="1368000" cy="136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A84CA56D-1E57-D84B-9251-05891D2208F5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xmlns="" id="{792F2916-A851-5B4C-BDC9-613D2217885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Moon 14">
            <a:extLst>
              <a:ext uri="{FF2B5EF4-FFF2-40B4-BE49-F238E27FC236}">
                <a16:creationId xmlns:a16="http://schemas.microsoft.com/office/drawing/2014/main" xmlns="" id="{EF19F59F-B96A-B149-980F-C414CA3A0DDC}"/>
              </a:ext>
            </a:extLst>
          </p:cNvPr>
          <p:cNvSpPr/>
          <p:nvPr/>
        </p:nvSpPr>
        <p:spPr>
          <a:xfrm>
            <a:off x="1500165" y="1312924"/>
            <a:ext cx="377749" cy="755498"/>
          </a:xfrm>
          <a:prstGeom prst="moon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8B3E6FA1-A232-D74A-977E-8BCF05B3C3F7}"/>
              </a:ext>
            </a:extLst>
          </p:cNvPr>
          <p:cNvSpPr/>
          <p:nvPr/>
        </p:nvSpPr>
        <p:spPr>
          <a:xfrm>
            <a:off x="1388327" y="3320929"/>
            <a:ext cx="668100" cy="668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9200000">
                                      <p:cBhvr>
                                        <p:cTn id="28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0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1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0" presetClass="path" presetSubtype="0" accel="50000" decel="5000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0052 0.00208 L -0.00052 0.00232 C -0.00174 -0.00208 -0.00417 -0.00602 -0.00399 -0.01042 C -0.00278 -0.04838 -0.00486 -0.0206 -0.00191 -0.04028 C -0.0007 -0.04838 -0.00191 -0.0419 0.00017 -0.04884 C 0.00052 -0.04977 0.00052 -0.05093 0.00104 -0.05185 C 0.00156 -0.05278 0.00243 -0.0537 0.00312 -0.05463 C 0.00399 -0.05787 0.00399 -0.05764 0.00451 -0.06134 C 0.00486 -0.06296 0.00503 -0.06458 0.00521 -0.06643 C 0.00573 -0.06806 0.00625 -0.07014 0.00677 -0.07199 L 0.00816 -0.07778 C 0.00833 -0.0787 0.00816 -0.08009 0.00885 -0.08056 L 0.01111 -0.08241 C 0.01215 -0.08866 0.01128 -0.08518 0.01458 -0.09213 L 0.01614 -0.09491 C 0.01632 -0.0963 0.01632 -0.09745 0.01684 -0.09884 C 0.01719 -0.09977 0.02014 -0.10509 0.02031 -0.10556 C 0.02205 -0.11227 0.01962 -0.10417 0.02326 -0.11134 C 0.0276 -0.11991 0.01979 -0.10787 0.02535 -0.1169 C 0.02604 -0.11806 0.02691 -0.11875 0.0276 -0.11991 C 0.02864 -0.12176 0.02934 -0.12384 0.03038 -0.12569 C 0.03125 -0.12685 0.03194 -0.12824 0.03264 -0.1294 C 0.03368 -0.13148 0.03489 -0.1331 0.03541 -0.13518 C 0.03715 -0.14213 0.03559 -0.13981 0.03906 -0.14282 C 0.03958 -0.14398 0.0401 -0.14468 0.04045 -0.14583 C 0.04097 -0.14699 0.04062 -0.14861 0.04132 -0.14954 C 0.04201 -0.15046 0.04323 -0.15023 0.0441 -0.15069 C 0.04479 -0.15162 0.04583 -0.15231 0.04635 -0.15347 C 0.04878 -0.15995 0.04479 -0.15741 0.04913 -0.15926 L 0.05347 -0.16505 C 0.05416 -0.16597 0.05521 -0.16667 0.05555 -0.16782 C 0.05677 -0.17083 0.05729 -0.17315 0.0592 -0.17546 C 0.06007 -0.17662 0.06111 -0.17755 0.06215 -0.17847 C 0.06736 -0.19028 0.06146 -0.17847 0.06649 -0.18518 C 0.07309 -0.19398 0.0618 -0.18148 0.06996 -0.19097 C 0.07101 -0.1919 0.07205 -0.19259 0.07291 -0.19375 C 0.07344 -0.19468 0.07378 -0.19583 0.0743 -0.19676 C 0.075 -0.19768 0.07587 -0.19838 0.07656 -0.19954 C 0.07847 -0.20255 0.07778 -0.2037 0.08073 -0.20625 C 0.08229 -0.20764 0.0842 -0.2081 0.08576 -0.20903 C 0.08941 -0.2162 0.08507 -0.2088 0.08941 -0.21296 C 0.09548 -0.21875 0.08958 -0.21551 0.09444 -0.21782 C 0.09496 -0.21875 0.09531 -0.21991 0.09583 -0.2206 C 0.09653 -0.22153 0.09739 -0.22199 0.09809 -0.22245 C 0.09878 -0.22338 0.10191 -0.22662 0.10312 -0.22731 C 0.10382 -0.22778 0.10451 -0.22801 0.10521 -0.22824 C 0.10625 -0.22893 0.10712 -0.22963 0.10816 -0.23032 C 0.10868 -0.23125 0.10903 -0.23241 0.10955 -0.2331 C 0.11094 -0.23495 0.11215 -0.23518 0.11389 -0.23588 C 0.11458 -0.23704 0.11528 -0.23819 0.11597 -0.23889 C 0.12257 -0.24468 0.11354 -0.23426 0.12031 -0.24167 C 0.12309 -0.24491 0.12205 -0.24491 0.12535 -0.24745 C 0.12604 -0.24792 0.12691 -0.24792 0.1276 -0.24838 C 0.1283 -0.24907 0.12899 -0.24977 0.12969 -0.25046 C 0.13177 -0.25231 0.13472 -0.25556 0.13698 -0.25718 C 0.13785 -0.25764 0.13871 -0.25856 0.13976 -0.25903 C 0.14166 -0.26018 0.1434 -0.26042 0.14548 -0.26088 C 0.14705 -0.26227 0.14826 -0.26389 0.14982 -0.26481 C 0.15885 -0.27014 0.1493 -0.2625 0.15555 -0.26667 C 0.15694 -0.26759 0.15798 -0.26875 0.1592 -0.26968 C 0.1651 -0.27361 0.16059 -0.26991 0.16493 -0.27245 C 0.16597 -0.27292 0.16684 -0.27384 0.16788 -0.27431 C 0.16979 -0.27523 0.1717 -0.27546 0.17361 -0.27639 C 0.175 -0.27685 0.17639 -0.27778 0.17795 -0.27824 C 0.18194 -0.27963 0.17986 -0.27893 0.18437 -0.28009 C 0.19236 -0.28542 0.18229 -0.27917 0.1901 -0.2831 C 0.19114 -0.28356 0.19201 -0.28449 0.19305 -0.28495 C 0.19722 -0.28611 0.20173 -0.28681 0.2059 -0.28773 C 0.20677 -0.28796 0.20729 -0.28843 0.20816 -0.28866 C 0.20955 -0.28912 0.21094 -0.28935 0.2125 -0.28981 C 0.21371 -0.29074 0.21476 -0.2919 0.21597 -0.29259 C 0.21771 -0.29329 0.21944 -0.29306 0.22101 -0.29352 C 0.22187 -0.29375 0.22239 -0.29444 0.22326 -0.29444 C 0.22639 -0.29514 0.22951 -0.29514 0.23264 -0.29537 C 0.23385 -0.29583 0.23507 -0.29606 0.23611 -0.29653 C 0.23732 -0.29699 0.23854 -0.29792 0.23976 -0.29838 C 0.24184 -0.29907 0.2441 -0.29884 0.24618 -0.29931 C 0.24739 -0.29954 0.24861 -0.3 0.24982 -0.30023 C 0.25278 -0.30231 0.25295 -0.30255 0.25625 -0.30417 C 0.25781 -0.30486 0.2592 -0.30556 0.26059 -0.30602 C 0.2618 -0.30625 0.26302 -0.30671 0.26423 -0.30694 C 0.26736 -0.30787 0.26719 -0.3081 0.27066 -0.3088 C 0.27257 -0.30926 0.27448 -0.30949 0.27639 -0.30995 C 0.27795 -0.31042 0.27934 -0.31157 0.28073 -0.31181 C 0.28923 -0.31296 0.28507 -0.3125 0.29305 -0.31366 C 0.29583 -0.31505 0.29444 -0.31458 0.29739 -0.31458 L 0.29739 -0.31435 " pathEditMode="relative" rAng="0" ptsTypes="AAAAAAAAAAAAAAAAAAAAAAAAAAAAAAAAAAAAAAAAAAAAAAAAAAAAAAAAAAAAAAAAAAAAAAAAAAAAAAAAAAAAAAA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05" y="-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59200000">
                                      <p:cBhvr>
                                        <p:cTn id="4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809 -0.32037 L 0.29809 -0.32014 C 0.30035 -0.32014 0.30278 -0.31944 0.30521 -0.31944 C 0.30781 -0.31944 0.31041 -0.31991 0.31319 -0.32037 C 0.31389 -0.3206 0.31458 -0.32106 0.31528 -0.3213 C 0.31614 -0.32176 0.31719 -0.32199 0.31823 -0.32222 C 0.32986 -0.32199 0.34166 -0.32199 0.35347 -0.3213 C 0.35781 -0.32106 0.36215 -0.3206 0.36632 -0.31944 C 0.36996 -0.31852 0.37344 -0.3169 0.37708 -0.31667 L 0.3908 -0.31551 C 0.39323 -0.31505 0.39496 -0.31458 0.39722 -0.31366 C 0.39809 -0.31343 0.39878 -0.31296 0.39948 -0.31273 C 0.40035 -0.3125 0.40139 -0.31204 0.40226 -0.31181 C 0.40312 -0.31157 0.40382 -0.31111 0.40451 -0.31088 C 0.4059 -0.31042 0.40729 -0.31018 0.40885 -0.30995 C 0.40972 -0.30972 0.41076 -0.30926 0.41163 -0.3088 C 0.41232 -0.30833 0.41302 -0.30741 0.41389 -0.30694 C 0.41493 -0.30648 0.41632 -0.30648 0.41736 -0.30602 C 0.4184 -0.30579 0.41927 -0.30556 0.42031 -0.30509 C 0.4217 -0.3044 0.42309 -0.3037 0.42465 -0.30324 C 0.42708 -0.30208 0.42847 -0.30208 0.43107 -0.30116 C 0.43385 -0.30046 0.43368 -0.30046 0.43611 -0.29931 C 0.4368 -0.29861 0.4375 -0.29768 0.43837 -0.29745 C 0.44166 -0.29583 0.44219 -0.29722 0.44479 -0.29537 C 0.44548 -0.29491 0.44618 -0.29398 0.44687 -0.29352 C 0.44913 -0.29213 0.45173 -0.29143 0.45416 -0.29074 C 0.45486 -0.28981 0.45538 -0.28843 0.45625 -0.28773 C 0.45712 -0.28727 0.45816 -0.28727 0.4592 -0.28681 C 0.45989 -0.28657 0.46059 -0.28611 0.46128 -0.28588 C 0.46198 -0.28518 0.46267 -0.28449 0.46354 -0.28403 C 0.46441 -0.28356 0.46545 -0.28333 0.46632 -0.2831 C 0.46701 -0.28264 0.46771 -0.28241 0.46857 -0.28194 C 0.47014 -0.27986 0.47222 -0.27685 0.4743 -0.27523 C 0.47517 -0.27477 0.47621 -0.27477 0.47708 -0.27431 C 0.47795 -0.27407 0.47864 -0.27384 0.47934 -0.27338 C 0.48177 -0.26852 0.47951 -0.27199 0.48368 -0.26852 C 0.48455 -0.26782 0.48541 -0.26643 0.48646 -0.26574 C 0.48854 -0.26458 0.49288 -0.26296 0.49288 -0.26273 C 0.4934 -0.26181 0.49392 -0.26088 0.49444 -0.25995 C 0.49653 -0.25671 0.49791 -0.25602 0.50087 -0.25324 C 0.50399 -0.25046 0.50226 -0.25185 0.5059 -0.24954 C 0.50694 -0.24745 0.50729 -0.24491 0.50885 -0.24375 C 0.51059 -0.24213 0.5118 -0.2412 0.51319 -0.23889 C 0.51371 -0.23773 0.51389 -0.23611 0.51458 -0.23495 C 0.51562 -0.23356 0.51701 -0.23264 0.51823 -0.23125 C 0.51892 -0.23032 0.51962 -0.2294 0.52031 -0.22824 C 0.52083 -0.22755 0.52118 -0.22639 0.5217 -0.22546 C 0.52239 -0.22454 0.52326 -0.22361 0.52396 -0.22268 C 0.52448 -0.22176 0.52482 -0.2206 0.52535 -0.21968 C 0.52604 -0.21852 0.52673 -0.21713 0.52743 -0.21597 C 0.5316 -0.20833 0.52882 -0.21227 0.53246 -0.20718 C 0.53385 -0.20208 0.53246 -0.20625 0.53541 -0.20139 C 0.54045 -0.19352 0.53264 -0.20417 0.53906 -0.19583 C 0.54045 -0.19028 0.53871 -0.19537 0.54184 -0.19005 C 0.54288 -0.18819 0.54479 -0.18426 0.54479 -0.18403 C 0.54496 -0.18287 0.54514 -0.18171 0.54548 -0.18032 C 0.54583 -0.1794 0.54653 -0.17847 0.54687 -0.17755 C 0.54739 -0.17639 0.54791 -0.175 0.54844 -0.17361 C 0.55069 -0.16643 0.54653 -0.17639 0.55121 -0.16597 C 0.5533 -0.15509 0.55035 -0.16852 0.55347 -0.15926 C 0.55382 -0.1581 0.55364 -0.15671 0.55416 -0.15556 C 0.55451 -0.1544 0.55521 -0.1537 0.55555 -0.15255 C 0.55868 -0.14421 0.55573 -0.15139 0.55764 -0.14398 C 0.55816 -0.14259 0.55868 -0.14143 0.5592 -0.14005 C 0.55937 -0.13912 0.55955 -0.13819 0.55989 -0.13727 C 0.56076 -0.13403 0.56146 -0.13264 0.56198 -0.12963 C 0.5625 -0.12708 0.56267 -0.12523 0.56354 -0.12292 C 0.5651 -0.11806 0.56493 -0.12037 0.56562 -0.11528 C 0.5658 -0.11389 0.56649 -0.10556 0.56701 -0.1037 C 0.56736 -0.10255 0.56805 -0.10185 0.56857 -0.10069 C 0.56892 -0.1 0.56892 -0.09884 0.56927 -0.09792 C 0.57083 -0.08495 0.56927 -0.08981 0.57205 -0.08264 C 0.57239 -0.08125 0.57257 -0.08032 0.57274 -0.0787 C 0.57309 -0.07778 0.57344 -0.07685 0.57361 -0.07593 C 0.57378 -0.07454 0.57396 -0.07268 0.5743 -0.07106 C 0.57448 -0.06968 0.57482 -0.06875 0.575 -0.06713 C 0.57517 -0.06574 0.57535 -0.06435 0.57569 -0.0625 C 0.57587 -0.06111 0.57621 -0.05995 0.57639 -0.05856 C 0.57656 -0.05764 0.57743 -0.05116 0.57778 -0.05 C 0.57812 -0.04884 0.57882 -0.04815 0.57934 -0.04699 C 0.57951 -0.04444 0.57969 -0.0419 0.58003 -0.03935 C 0.58021 -0.03727 0.58073 -0.03495 0.58073 -0.03264 C 0.58107 -0.02268 0.5809 -0.01273 0.58142 -0.00301 C 0.5816 -0.00162 0.58246 -0.00046 0.58281 0.00093 C 0.58385 0.00394 0.58489 0.01065 0.58507 0.01227 C 0.58559 0.01597 0.58646 0.02569 0.58646 0.0287 C 0.58663 0.03218 0.58646 0.03565 0.58646 0.03935 L 0.58646 0.03958 " pathEditMode="relative" rAng="0" ptsTypes="AAAAAAAAAAAAAAAAAAAAAAAAAAAAAAAAAAAAAAAAAAAAAAAAAAAAAAAAAAAAAAAAAAAAAAAAAAAAAAAAAAAAAAAA">
                                      <p:cBhvr>
                                        <p:cTn id="50" dur="6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10" y="17894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24" presetClass="emph" presetSubtype="0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2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3" nodeType="withEffect">
                                  <p:stCondLst>
                                    <p:cond delay="5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 animBg="1"/>
      <p:bldP spid="7" grpId="1" animBg="1"/>
      <p:bldP spid="7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6" grpId="3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B29E38D-8BED-664F-BE6D-D5C639DAE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9219" y="793080"/>
            <a:ext cx="2361656" cy="2361656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FC95D17-A64E-5B40-8F1F-AACA91CDB5FD}"/>
              </a:ext>
            </a:extLst>
          </p:cNvPr>
          <p:cNvGrpSpPr/>
          <p:nvPr/>
        </p:nvGrpSpPr>
        <p:grpSpPr>
          <a:xfrm>
            <a:off x="3425228" y="839126"/>
            <a:ext cx="2311740" cy="2293584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30731E61-38D5-564C-9DC5-510E1A735359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5440948-50F5-CB4A-99EC-C66A9886EC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636A9335-831D-294F-A581-5452C4B8792B}"/>
              </a:ext>
            </a:extLst>
          </p:cNvPr>
          <p:cNvGrpSpPr/>
          <p:nvPr/>
        </p:nvGrpSpPr>
        <p:grpSpPr>
          <a:xfrm>
            <a:off x="3417475" y="813960"/>
            <a:ext cx="2311740" cy="2293584"/>
            <a:chOff x="712001" y="390707"/>
            <a:chExt cx="1368000" cy="136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C6DE1605-7BE5-EA45-A238-5C951A8AE28E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E2262726-9D30-E741-9D6E-ABB0C01AAA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3" name="Picture 62">
            <a:extLst>
              <a:ext uri="{FF2B5EF4-FFF2-40B4-BE49-F238E27FC236}">
                <a16:creationId xmlns:a16="http://schemas.microsoft.com/office/drawing/2014/main" xmlns="" id="{00A62E75-4674-2640-9EF2-0716E93705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5979" y="5357595"/>
            <a:ext cx="747045" cy="747045"/>
          </a:xfrm>
          <a:prstGeom prst="rect">
            <a:avLst/>
          </a:prstGeom>
        </p:spPr>
      </p:pic>
      <p:sp>
        <p:nvSpPr>
          <p:cNvPr id="64" name="TextBox 63">
            <a:extLst>
              <a:ext uri="{FF2B5EF4-FFF2-40B4-BE49-F238E27FC236}">
                <a16:creationId xmlns:a16="http://schemas.microsoft.com/office/drawing/2014/main" xmlns="" id="{92E53910-6FC4-BE48-9930-A0602678289B}"/>
              </a:ext>
            </a:extLst>
          </p:cNvPr>
          <p:cNvSpPr txBox="1"/>
          <p:nvPr/>
        </p:nvSpPr>
        <p:spPr>
          <a:xfrm>
            <a:off x="5530162" y="550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902030302020204" pitchFamily="66" charset="0"/>
                <a:cs typeface="Calibri" panose="020F0502020204030204" pitchFamily="34" charset="0"/>
              </a:rPr>
              <a:t>Have a look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B29E38D-8BED-664F-BE6D-D5C639DAE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9219" y="793080"/>
            <a:ext cx="2361656" cy="2361656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FC95D17-A64E-5B40-8F1F-AACA91CDB5FD}"/>
              </a:ext>
            </a:extLst>
          </p:cNvPr>
          <p:cNvGrpSpPr/>
          <p:nvPr/>
        </p:nvGrpSpPr>
        <p:grpSpPr>
          <a:xfrm>
            <a:off x="3425228" y="839126"/>
            <a:ext cx="2311740" cy="2293584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30731E61-38D5-564C-9DC5-510E1A735359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5440948-50F5-CB4A-99EC-C66A9886EC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636A9335-831D-294F-A581-5452C4B8792B}"/>
              </a:ext>
            </a:extLst>
          </p:cNvPr>
          <p:cNvGrpSpPr/>
          <p:nvPr/>
        </p:nvGrpSpPr>
        <p:grpSpPr>
          <a:xfrm>
            <a:off x="3417475" y="813960"/>
            <a:ext cx="2311740" cy="2293584"/>
            <a:chOff x="712001" y="390707"/>
            <a:chExt cx="1368000" cy="136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C6DE1605-7BE5-EA45-A238-5C951A8AE28E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E2262726-9D30-E741-9D6E-ABB0C01AAA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D7E05AEF-4286-4843-B118-96D57054BA13}"/>
              </a:ext>
            </a:extLst>
          </p:cNvPr>
          <p:cNvSpPr/>
          <p:nvPr/>
        </p:nvSpPr>
        <p:spPr>
          <a:xfrm>
            <a:off x="1773333" y="850139"/>
            <a:ext cx="2311740" cy="22935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924FA563-E5D8-1D45-AA45-F63ACEA9E891}"/>
              </a:ext>
            </a:extLst>
          </p:cNvPr>
          <p:cNvGrpSpPr/>
          <p:nvPr/>
        </p:nvGrpSpPr>
        <p:grpSpPr>
          <a:xfrm>
            <a:off x="869536" y="450390"/>
            <a:ext cx="2080651" cy="2080651"/>
            <a:chOff x="869536" y="450390"/>
            <a:chExt cx="2080651" cy="2080651"/>
          </a:xfrm>
        </p:grpSpPr>
        <p:pic>
          <p:nvPicPr>
            <p:cNvPr id="20" name="Picture 19" descr="A close-up of a clock&#10;&#10;Description automatically generated with medium confidence">
              <a:extLst>
                <a:ext uri="{FF2B5EF4-FFF2-40B4-BE49-F238E27FC236}">
                  <a16:creationId xmlns:a16="http://schemas.microsoft.com/office/drawing/2014/main" xmlns="" id="{051577FF-FA06-D447-9DBB-FEBB81DE3E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69536" y="450390"/>
              <a:ext cx="2080651" cy="2080651"/>
            </a:xfrm>
            <a:prstGeom prst="rect">
              <a:avLst/>
            </a:prstGeom>
          </p:spPr>
        </p:pic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xmlns="" id="{6CA86F59-1520-9546-B47F-AA0B7DE1288C}"/>
                </a:ext>
              </a:extLst>
            </p:cNvPr>
            <p:cNvCxnSpPr>
              <a:cxnSpLocks/>
            </p:cNvCxnSpPr>
            <p:nvPr/>
          </p:nvCxnSpPr>
          <p:spPr>
            <a:xfrm rot="1800000" flipV="1">
              <a:off x="2028367" y="982691"/>
              <a:ext cx="0" cy="544497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xmlns="" id="{D3DBF25D-3B35-8F47-BF8D-CCF1326F212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09861" y="711200"/>
              <a:ext cx="0" cy="783438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461D33A4-28B5-434B-B717-12A17E4C801C}"/>
              </a:ext>
            </a:extLst>
          </p:cNvPr>
          <p:cNvGrpSpPr/>
          <p:nvPr/>
        </p:nvGrpSpPr>
        <p:grpSpPr>
          <a:xfrm>
            <a:off x="1103244" y="2774236"/>
            <a:ext cx="2195865" cy="2195865"/>
            <a:chOff x="908115" y="3513082"/>
            <a:chExt cx="2195865" cy="2195865"/>
          </a:xfrm>
        </p:grpSpPr>
        <p:pic>
          <p:nvPicPr>
            <p:cNvPr id="16" name="Picture 15" descr="A clock with a cartoon character&#10;&#10;Description automatically generated with low confidence">
              <a:extLst>
                <a:ext uri="{FF2B5EF4-FFF2-40B4-BE49-F238E27FC236}">
                  <a16:creationId xmlns:a16="http://schemas.microsoft.com/office/drawing/2014/main" xmlns="" id="{FCFE095D-275A-6345-AFD8-D6A8DB27716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08115" y="3513082"/>
              <a:ext cx="2195865" cy="2195865"/>
            </a:xfrm>
            <a:prstGeom prst="rect">
              <a:avLst/>
            </a:prstGeom>
          </p:spPr>
        </p:pic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xmlns="" id="{A98B0E1F-EE3F-1A4C-9CA4-CFBE5B200B4E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2282225" y="4322040"/>
              <a:ext cx="0" cy="544497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xmlns="" id="{980610EA-0D26-BF4E-BF13-6A037144DC0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09976" y="3837943"/>
              <a:ext cx="0" cy="783438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0657A134-0B3F-5443-B3D6-58B1BC911346}"/>
              </a:ext>
            </a:extLst>
          </p:cNvPr>
          <p:cNvGrpSpPr/>
          <p:nvPr/>
        </p:nvGrpSpPr>
        <p:grpSpPr>
          <a:xfrm>
            <a:off x="3517763" y="3430531"/>
            <a:ext cx="2095500" cy="2628900"/>
            <a:chOff x="3517763" y="3430531"/>
            <a:chExt cx="2095500" cy="2628900"/>
          </a:xfrm>
        </p:grpSpPr>
        <p:pic>
          <p:nvPicPr>
            <p:cNvPr id="14" name="Picture 13" descr="Shape, calendar, circle&#10;&#10;Description automatically generated">
              <a:extLst>
                <a:ext uri="{FF2B5EF4-FFF2-40B4-BE49-F238E27FC236}">
                  <a16:creationId xmlns:a16="http://schemas.microsoft.com/office/drawing/2014/main" xmlns="" id="{680CDB73-F906-0A47-A03D-A3FCF555A53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517763" y="3430531"/>
              <a:ext cx="2095500" cy="2628900"/>
            </a:xfrm>
            <a:prstGeom prst="rect">
              <a:avLst/>
            </a:prstGeom>
          </p:spPr>
        </p:pic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xmlns="" id="{2E7330BA-FE8F-F54E-91FA-CD6A136BD3EB}"/>
                </a:ext>
              </a:extLst>
            </p:cNvPr>
            <p:cNvCxnSpPr>
              <a:cxnSpLocks/>
            </p:cNvCxnSpPr>
            <p:nvPr/>
          </p:nvCxnSpPr>
          <p:spPr>
            <a:xfrm rot="10800000" flipV="1">
              <a:off x="4347540" y="4998200"/>
              <a:ext cx="217555" cy="376819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xmlns="" id="{45ABFDDF-0382-C942-9A39-0BA6152134F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565095" y="4282888"/>
              <a:ext cx="0" cy="715312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F1FC9C69-F031-504C-99CC-9CB4F73D00AC}"/>
              </a:ext>
            </a:extLst>
          </p:cNvPr>
          <p:cNvGrpSpPr/>
          <p:nvPr/>
        </p:nvGrpSpPr>
        <p:grpSpPr>
          <a:xfrm>
            <a:off x="5888486" y="2774236"/>
            <a:ext cx="2195865" cy="3371850"/>
            <a:chOff x="5888486" y="2774236"/>
            <a:chExt cx="2195865" cy="3371850"/>
          </a:xfrm>
        </p:grpSpPr>
        <p:pic>
          <p:nvPicPr>
            <p:cNvPr id="18" name="Picture 17" descr="A picture containing text, clock, clipart&#10;&#10;Description automatically generated">
              <a:extLst>
                <a:ext uri="{FF2B5EF4-FFF2-40B4-BE49-F238E27FC236}">
                  <a16:creationId xmlns:a16="http://schemas.microsoft.com/office/drawing/2014/main" xmlns="" id="{15F67F13-B2EF-6345-B2B1-D77F0919AF0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888486" y="2774236"/>
              <a:ext cx="2195865" cy="3371850"/>
            </a:xfrm>
            <a:prstGeom prst="rect">
              <a:avLst/>
            </a:prstGeom>
          </p:spPr>
        </p:pic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xmlns="" id="{88466DB1-7ED1-DA40-A3EB-43AC974CF421}"/>
                </a:ext>
              </a:extLst>
            </p:cNvPr>
            <p:cNvCxnSpPr>
              <a:cxnSpLocks/>
            </p:cNvCxnSpPr>
            <p:nvPr/>
          </p:nvCxnSpPr>
          <p:spPr>
            <a:xfrm rot="12600000" flipV="1">
              <a:off x="6702145" y="3765528"/>
              <a:ext cx="217555" cy="376820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xmlns="" id="{60FF4B7E-3FDF-4741-ADF1-9A3EB522F5D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993695" y="3266048"/>
              <a:ext cx="0" cy="627777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xmlns="" id="{5559705B-064A-CF40-B523-09B6548DFD4F}"/>
              </a:ext>
            </a:extLst>
          </p:cNvPr>
          <p:cNvGrpSpPr/>
          <p:nvPr/>
        </p:nvGrpSpPr>
        <p:grpSpPr>
          <a:xfrm>
            <a:off x="5531706" y="0"/>
            <a:ext cx="2742758" cy="2541064"/>
            <a:chOff x="5531706" y="0"/>
            <a:chExt cx="2742758" cy="2541064"/>
          </a:xfrm>
        </p:grpSpPr>
        <p:pic>
          <p:nvPicPr>
            <p:cNvPr id="1026" name="Picture 2">
              <a:extLst>
                <a:ext uri="{FF2B5EF4-FFF2-40B4-BE49-F238E27FC236}">
                  <a16:creationId xmlns:a16="http://schemas.microsoft.com/office/drawing/2014/main" xmlns="" id="{99E8AB62-E483-C64D-8F9C-D5DFAD7A72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 flipV="1">
              <a:off x="5444083" y="87623"/>
              <a:ext cx="2541064" cy="23658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xmlns="" id="{11A26CED-B38A-6145-93B2-C61AA2C76C79}"/>
                </a:ext>
              </a:extLst>
            </p:cNvPr>
            <p:cNvSpPr/>
            <p:nvPr/>
          </p:nvSpPr>
          <p:spPr>
            <a:xfrm>
              <a:off x="7336221" y="1079500"/>
              <a:ext cx="938243" cy="448732"/>
            </a:xfrm>
            <a:custGeom>
              <a:avLst/>
              <a:gdLst>
                <a:gd name="connsiteX0" fmla="*/ 0 w 938243"/>
                <a:gd name="connsiteY0" fmla="*/ 0 h 448733"/>
                <a:gd name="connsiteX1" fmla="*/ 938243 w 938243"/>
                <a:gd name="connsiteY1" fmla="*/ 0 h 448733"/>
                <a:gd name="connsiteX2" fmla="*/ 938243 w 938243"/>
                <a:gd name="connsiteY2" fmla="*/ 448733 h 448733"/>
                <a:gd name="connsiteX3" fmla="*/ 0 w 938243"/>
                <a:gd name="connsiteY3" fmla="*/ 448733 h 448733"/>
                <a:gd name="connsiteX4" fmla="*/ 0 w 938243"/>
                <a:gd name="connsiteY4" fmla="*/ 0 h 448733"/>
                <a:gd name="connsiteX0" fmla="*/ 0 w 938243"/>
                <a:gd name="connsiteY0" fmla="*/ 0 h 540173"/>
                <a:gd name="connsiteX1" fmla="*/ 938243 w 938243"/>
                <a:gd name="connsiteY1" fmla="*/ 0 h 540173"/>
                <a:gd name="connsiteX2" fmla="*/ 938243 w 938243"/>
                <a:gd name="connsiteY2" fmla="*/ 448733 h 540173"/>
                <a:gd name="connsiteX3" fmla="*/ 91440 w 938243"/>
                <a:gd name="connsiteY3" fmla="*/ 540173 h 540173"/>
                <a:gd name="connsiteX0" fmla="*/ 0 w 938243"/>
                <a:gd name="connsiteY0" fmla="*/ 0 h 448733"/>
                <a:gd name="connsiteX1" fmla="*/ 938243 w 938243"/>
                <a:gd name="connsiteY1" fmla="*/ 0 h 448733"/>
                <a:gd name="connsiteX2" fmla="*/ 938243 w 938243"/>
                <a:gd name="connsiteY2" fmla="*/ 448733 h 448733"/>
                <a:gd name="connsiteX3" fmla="*/ 27940 w 938243"/>
                <a:gd name="connsiteY3" fmla="*/ 447040 h 448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8243" h="448733">
                  <a:moveTo>
                    <a:pt x="0" y="0"/>
                  </a:moveTo>
                  <a:lnTo>
                    <a:pt x="938243" y="0"/>
                  </a:lnTo>
                  <a:lnTo>
                    <a:pt x="938243" y="448733"/>
                  </a:lnTo>
                  <a:lnTo>
                    <a:pt x="27940" y="447040"/>
                  </a:lnTo>
                </a:path>
              </a:pathLst>
            </a:custGeom>
            <a:solidFill>
              <a:srgbClr val="FDD98C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xmlns="" id="{0D658776-91C0-E646-8143-3ECBBB3BE2B1}"/>
                </a:ext>
              </a:extLst>
            </p:cNvPr>
            <p:cNvSpPr/>
            <p:nvPr/>
          </p:nvSpPr>
          <p:spPr>
            <a:xfrm>
              <a:off x="7336221" y="1032933"/>
              <a:ext cx="232979" cy="553294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xmlns="" id="{143B6A57-822A-C340-970E-00F3C5AB666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150392" y="1006993"/>
              <a:ext cx="600027" cy="600027"/>
            </a:xfrm>
            <a:prstGeom prst="rect">
              <a:avLst/>
            </a:prstGeom>
          </p:spPr>
        </p:pic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BAE33E1A-02B1-9544-A13B-49287C8311C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43442" y="5213296"/>
            <a:ext cx="747045" cy="747045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B22FD70E-6D66-114E-8F3C-2C5228CFFD97}"/>
              </a:ext>
            </a:extLst>
          </p:cNvPr>
          <p:cNvSpPr txBox="1"/>
          <p:nvPr/>
        </p:nvSpPr>
        <p:spPr>
          <a:xfrm>
            <a:off x="827625" y="535598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9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2126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B29E38D-8BED-664F-BE6D-D5C639DAE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3644" y="527608"/>
            <a:ext cx="3770951" cy="3770951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FC95D17-A64E-5B40-8F1F-AACA91CDB5FD}"/>
              </a:ext>
            </a:extLst>
          </p:cNvPr>
          <p:cNvGrpSpPr/>
          <p:nvPr/>
        </p:nvGrpSpPr>
        <p:grpSpPr>
          <a:xfrm>
            <a:off x="2579654" y="573655"/>
            <a:ext cx="3691248" cy="3662258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30731E61-38D5-564C-9DC5-510E1A735359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5440948-50F5-CB4A-99EC-C66A9886EC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636A9335-831D-294F-A581-5452C4B8792B}"/>
              </a:ext>
            </a:extLst>
          </p:cNvPr>
          <p:cNvGrpSpPr/>
          <p:nvPr/>
        </p:nvGrpSpPr>
        <p:grpSpPr>
          <a:xfrm>
            <a:off x="2571901" y="548489"/>
            <a:ext cx="3691248" cy="3662258"/>
            <a:chOff x="712001" y="390707"/>
            <a:chExt cx="1368000" cy="136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C6DE1605-7BE5-EA45-A238-5C951A8AE28E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E2262726-9D30-E741-9D6E-ABB0C01AAA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6998" y="748822"/>
              <a:ext cx="0" cy="324763"/>
            </a:xfrm>
            <a:prstGeom prst="straightConnector1">
              <a:avLst/>
            </a:prstGeom>
            <a:ln w="57150"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7DF196D-B874-2642-87AB-50D1D8DFC6AE}"/>
              </a:ext>
            </a:extLst>
          </p:cNvPr>
          <p:cNvSpPr txBox="1"/>
          <p:nvPr/>
        </p:nvSpPr>
        <p:spPr>
          <a:xfrm>
            <a:off x="667512" y="4523127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shorter hand is the hour hand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D3B88A0-EA11-F54F-8636-FB95ADC666CC}"/>
              </a:ext>
            </a:extLst>
          </p:cNvPr>
          <p:cNvSpPr txBox="1"/>
          <p:nvPr/>
        </p:nvSpPr>
        <p:spPr>
          <a:xfrm>
            <a:off x="654769" y="5144287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longer hand is the minute hand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0469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B29E38D-8BED-664F-BE6D-D5C639DAE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3644" y="1029056"/>
            <a:ext cx="3770951" cy="3770951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FC95D17-A64E-5B40-8F1F-AACA91CDB5FD}"/>
              </a:ext>
            </a:extLst>
          </p:cNvPr>
          <p:cNvGrpSpPr/>
          <p:nvPr/>
        </p:nvGrpSpPr>
        <p:grpSpPr>
          <a:xfrm>
            <a:off x="2579654" y="1075103"/>
            <a:ext cx="3691248" cy="3662258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30731E61-38D5-564C-9DC5-510E1A735359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5440948-50F5-CB4A-99EC-C66A9886EC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636A9335-831D-294F-A581-5452C4B8792B}"/>
              </a:ext>
            </a:extLst>
          </p:cNvPr>
          <p:cNvGrpSpPr/>
          <p:nvPr/>
        </p:nvGrpSpPr>
        <p:grpSpPr>
          <a:xfrm>
            <a:off x="2571901" y="1049937"/>
            <a:ext cx="3691248" cy="3662258"/>
            <a:chOff x="712001" y="390707"/>
            <a:chExt cx="1368000" cy="136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C6DE1605-7BE5-EA45-A238-5C951A8AE28E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E2262726-9D30-E741-9D6E-ABB0C01AAA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6998" y="748822"/>
              <a:ext cx="0" cy="324763"/>
            </a:xfrm>
            <a:prstGeom prst="straightConnector1">
              <a:avLst/>
            </a:prstGeom>
            <a:ln w="57150"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7DF196D-B874-2642-87AB-50D1D8DFC6AE}"/>
              </a:ext>
            </a:extLst>
          </p:cNvPr>
          <p:cNvSpPr txBox="1"/>
          <p:nvPr/>
        </p:nvSpPr>
        <p:spPr>
          <a:xfrm>
            <a:off x="667512" y="5024575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______ hand is pointing to 7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D3B88A0-EA11-F54F-8636-FB95ADC666CC}"/>
              </a:ext>
            </a:extLst>
          </p:cNvPr>
          <p:cNvSpPr txBox="1"/>
          <p:nvPr/>
        </p:nvSpPr>
        <p:spPr>
          <a:xfrm>
            <a:off x="733427" y="5645735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______ hand is pointing to 12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E07F9B7-B9C3-2F4F-BE30-D204556AAE79}"/>
              </a:ext>
            </a:extLst>
          </p:cNvPr>
          <p:cNvSpPr txBox="1"/>
          <p:nvPr/>
        </p:nvSpPr>
        <p:spPr>
          <a:xfrm>
            <a:off x="662594" y="456800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902030302020204" pitchFamily="66" charset="0"/>
                <a:cs typeface="Calibri" panose="020F0502020204030204" pitchFamily="34" charset="0"/>
              </a:rPr>
              <a:t>What does 7 o’clock look like?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6E75B4F9-B9BA-4745-819F-2D122F0D2FF9}"/>
              </a:ext>
            </a:extLst>
          </p:cNvPr>
          <p:cNvSpPr txBox="1"/>
          <p:nvPr/>
        </p:nvSpPr>
        <p:spPr>
          <a:xfrm>
            <a:off x="2733367" y="4974090"/>
            <a:ext cx="1089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hour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01B43AE-C1A3-8446-9788-FF593BFDE568}"/>
              </a:ext>
            </a:extLst>
          </p:cNvPr>
          <p:cNvSpPr txBox="1"/>
          <p:nvPr/>
        </p:nvSpPr>
        <p:spPr>
          <a:xfrm>
            <a:off x="2400526" y="5608264"/>
            <a:ext cx="1754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minute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0207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600000">
                                      <p:cBhvr>
                                        <p:cTn id="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512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B29E38D-8BED-664F-BE6D-D5C639DAE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3644" y="1029056"/>
            <a:ext cx="3770951" cy="3770951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FC95D17-A64E-5B40-8F1F-AACA91CDB5FD}"/>
              </a:ext>
            </a:extLst>
          </p:cNvPr>
          <p:cNvGrpSpPr/>
          <p:nvPr/>
        </p:nvGrpSpPr>
        <p:grpSpPr>
          <a:xfrm>
            <a:off x="2579654" y="1075103"/>
            <a:ext cx="3691248" cy="3662258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30731E61-38D5-564C-9DC5-510E1A735359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5440948-50F5-CB4A-99EC-C66A9886EC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636A9335-831D-294F-A581-5452C4B8792B}"/>
              </a:ext>
            </a:extLst>
          </p:cNvPr>
          <p:cNvGrpSpPr/>
          <p:nvPr/>
        </p:nvGrpSpPr>
        <p:grpSpPr>
          <a:xfrm>
            <a:off x="2571901" y="1049937"/>
            <a:ext cx="3691248" cy="3662258"/>
            <a:chOff x="712001" y="390707"/>
            <a:chExt cx="1368000" cy="136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C6DE1605-7BE5-EA45-A238-5C951A8AE28E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E2262726-9D30-E741-9D6E-ABB0C01AAA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6998" y="748822"/>
              <a:ext cx="0" cy="324763"/>
            </a:xfrm>
            <a:prstGeom prst="straightConnector1">
              <a:avLst/>
            </a:prstGeom>
            <a:ln w="57150"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7DF196D-B874-2642-87AB-50D1D8DFC6AE}"/>
              </a:ext>
            </a:extLst>
          </p:cNvPr>
          <p:cNvSpPr txBox="1"/>
          <p:nvPr/>
        </p:nvSpPr>
        <p:spPr>
          <a:xfrm>
            <a:off x="667512" y="5024575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______ hand is pointing to 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D3B88A0-EA11-F54F-8636-FB95ADC666CC}"/>
              </a:ext>
            </a:extLst>
          </p:cNvPr>
          <p:cNvSpPr txBox="1"/>
          <p:nvPr/>
        </p:nvSpPr>
        <p:spPr>
          <a:xfrm>
            <a:off x="733427" y="5645735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______ hand is pointing to 12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E07F9B7-B9C3-2F4F-BE30-D204556AAE79}"/>
              </a:ext>
            </a:extLst>
          </p:cNvPr>
          <p:cNvSpPr txBox="1"/>
          <p:nvPr/>
        </p:nvSpPr>
        <p:spPr>
          <a:xfrm>
            <a:off x="662594" y="456800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902030302020204" pitchFamily="66" charset="0"/>
                <a:cs typeface="Calibri" panose="020F0502020204030204" pitchFamily="34" charset="0"/>
              </a:rPr>
              <a:t>What does 5 o’clock look like?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6E75B4F9-B9BA-4745-819F-2D122F0D2FF9}"/>
              </a:ext>
            </a:extLst>
          </p:cNvPr>
          <p:cNvSpPr txBox="1"/>
          <p:nvPr/>
        </p:nvSpPr>
        <p:spPr>
          <a:xfrm>
            <a:off x="2733367" y="4974090"/>
            <a:ext cx="1089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hour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01B43AE-C1A3-8446-9788-FF593BFDE568}"/>
              </a:ext>
            </a:extLst>
          </p:cNvPr>
          <p:cNvSpPr txBox="1"/>
          <p:nvPr/>
        </p:nvSpPr>
        <p:spPr>
          <a:xfrm>
            <a:off x="2400526" y="5608264"/>
            <a:ext cx="1754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minute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2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000000">
                                      <p:cBhvr>
                                        <p:cTn id="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B29E38D-8BED-664F-BE6D-D5C639DAE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3644" y="1029056"/>
            <a:ext cx="3770951" cy="3770951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FC95D17-A64E-5B40-8F1F-AACA91CDB5FD}"/>
              </a:ext>
            </a:extLst>
          </p:cNvPr>
          <p:cNvGrpSpPr/>
          <p:nvPr/>
        </p:nvGrpSpPr>
        <p:grpSpPr>
          <a:xfrm>
            <a:off x="2579654" y="1075103"/>
            <a:ext cx="3691248" cy="3662258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30731E61-38D5-564C-9DC5-510E1A735359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5440948-50F5-CB4A-99EC-C66A9886EC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636A9335-831D-294F-A581-5452C4B8792B}"/>
              </a:ext>
            </a:extLst>
          </p:cNvPr>
          <p:cNvGrpSpPr/>
          <p:nvPr/>
        </p:nvGrpSpPr>
        <p:grpSpPr>
          <a:xfrm>
            <a:off x="2571901" y="1049937"/>
            <a:ext cx="3691248" cy="3662258"/>
            <a:chOff x="712001" y="390707"/>
            <a:chExt cx="1368000" cy="136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C6DE1605-7BE5-EA45-A238-5C951A8AE28E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E2262726-9D30-E741-9D6E-ABB0C01AAA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6998" y="748822"/>
              <a:ext cx="0" cy="324764"/>
            </a:xfrm>
            <a:prstGeom prst="straightConnector1">
              <a:avLst/>
            </a:prstGeom>
            <a:ln w="57150"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7DF196D-B874-2642-87AB-50D1D8DFC6AE}"/>
              </a:ext>
            </a:extLst>
          </p:cNvPr>
          <p:cNvSpPr txBox="1"/>
          <p:nvPr/>
        </p:nvSpPr>
        <p:spPr>
          <a:xfrm>
            <a:off x="667512" y="5024575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hour hand is pointing to __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D3B88A0-EA11-F54F-8636-FB95ADC666CC}"/>
              </a:ext>
            </a:extLst>
          </p:cNvPr>
          <p:cNvSpPr txBox="1"/>
          <p:nvPr/>
        </p:nvSpPr>
        <p:spPr>
          <a:xfrm>
            <a:off x="831747" y="5645735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minute hand is pointing to __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E07F9B7-B9C3-2F4F-BE30-D204556AAE79}"/>
              </a:ext>
            </a:extLst>
          </p:cNvPr>
          <p:cNvSpPr txBox="1"/>
          <p:nvPr/>
        </p:nvSpPr>
        <p:spPr>
          <a:xfrm>
            <a:off x="662594" y="456800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902030302020204" pitchFamily="66" charset="0"/>
                <a:cs typeface="Calibri" panose="020F0502020204030204" pitchFamily="34" charset="0"/>
              </a:rPr>
              <a:t>What time is it?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6E75B4F9-B9BA-4745-819F-2D122F0D2FF9}"/>
              </a:ext>
            </a:extLst>
          </p:cNvPr>
          <p:cNvSpPr txBox="1"/>
          <p:nvPr/>
        </p:nvSpPr>
        <p:spPr>
          <a:xfrm>
            <a:off x="5889522" y="4966503"/>
            <a:ext cx="1089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01B43AE-C1A3-8446-9788-FF593BFDE568}"/>
              </a:ext>
            </a:extLst>
          </p:cNvPr>
          <p:cNvSpPr txBox="1"/>
          <p:nvPr/>
        </p:nvSpPr>
        <p:spPr>
          <a:xfrm>
            <a:off x="5905351" y="5621505"/>
            <a:ext cx="1754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12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C9EBF800-E946-0C4D-986C-3815FBF9D404}"/>
              </a:ext>
            </a:extLst>
          </p:cNvPr>
          <p:cNvSpPr txBox="1"/>
          <p:nvPr/>
        </p:nvSpPr>
        <p:spPr>
          <a:xfrm>
            <a:off x="3215984" y="444756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902030302020204" pitchFamily="66" charset="0"/>
                <a:cs typeface="Calibri" panose="020F0502020204030204" pitchFamily="34" charset="0"/>
              </a:rPr>
              <a:t>It’s 3 o’clock!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74804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648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5" grpId="0"/>
      <p:bldP spid="17" grpId="0"/>
      <p:bldP spid="18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B29E38D-8BED-664F-BE6D-D5C639DAE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3644" y="1029056"/>
            <a:ext cx="3770951" cy="3770951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FC95D17-A64E-5B40-8F1F-AACA91CDB5FD}"/>
              </a:ext>
            </a:extLst>
          </p:cNvPr>
          <p:cNvGrpSpPr/>
          <p:nvPr/>
        </p:nvGrpSpPr>
        <p:grpSpPr>
          <a:xfrm>
            <a:off x="2579654" y="1075103"/>
            <a:ext cx="3691248" cy="3662258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30731E61-38D5-564C-9DC5-510E1A735359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5440948-50F5-CB4A-99EC-C66A9886EC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636A9335-831D-294F-A581-5452C4B8792B}"/>
              </a:ext>
            </a:extLst>
          </p:cNvPr>
          <p:cNvGrpSpPr/>
          <p:nvPr/>
        </p:nvGrpSpPr>
        <p:grpSpPr>
          <a:xfrm>
            <a:off x="2571901" y="1049937"/>
            <a:ext cx="3691248" cy="3662258"/>
            <a:chOff x="712001" y="390707"/>
            <a:chExt cx="1368000" cy="136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C6DE1605-7BE5-EA45-A238-5C951A8AE28E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E2262726-9D30-E741-9D6E-ABB0C01AAA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6998" y="748822"/>
              <a:ext cx="0" cy="324764"/>
            </a:xfrm>
            <a:prstGeom prst="straightConnector1">
              <a:avLst/>
            </a:prstGeom>
            <a:ln w="57150"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4149303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902030302020204" pitchFamily="66" charset="0"/>
                <a:cs typeface="Calibri" panose="020F0502020204030204" pitchFamily="34" charset="0"/>
              </a:rPr>
              <a:t>Have a go at questions 1 to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D09AF1FE-7D5C-AA44-B106-30D4B4096D0D}"/>
              </a:ext>
            </a:extLst>
          </p:cNvPr>
          <p:cNvSpPr/>
          <p:nvPr/>
        </p:nvSpPr>
        <p:spPr>
          <a:xfrm>
            <a:off x="667512" y="307902"/>
            <a:ext cx="7525512" cy="5769864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B29E38D-8BED-664F-BE6D-D5C639DAE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251" y="921875"/>
            <a:ext cx="2295945" cy="2295945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FC95D17-A64E-5B40-8F1F-AACA91CDB5FD}"/>
              </a:ext>
            </a:extLst>
          </p:cNvPr>
          <p:cNvGrpSpPr/>
          <p:nvPr/>
        </p:nvGrpSpPr>
        <p:grpSpPr>
          <a:xfrm>
            <a:off x="941261" y="967922"/>
            <a:ext cx="2247418" cy="2229768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30731E61-38D5-564C-9DC5-510E1A735359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5440948-50F5-CB4A-99EC-C66A9886EC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636A9335-831D-294F-A581-5452C4B8792B}"/>
              </a:ext>
            </a:extLst>
          </p:cNvPr>
          <p:cNvGrpSpPr/>
          <p:nvPr/>
        </p:nvGrpSpPr>
        <p:grpSpPr>
          <a:xfrm>
            <a:off x="933508" y="942756"/>
            <a:ext cx="2247418" cy="2229768"/>
            <a:chOff x="712001" y="390707"/>
            <a:chExt cx="1368000" cy="136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C6DE1605-7BE5-EA45-A238-5C951A8AE28E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E2262726-9D30-E741-9D6E-ABB0C01AAAAA}"/>
                </a:ext>
              </a:extLst>
            </p:cNvPr>
            <p:cNvCxnSpPr>
              <a:cxnSpLocks/>
            </p:cNvCxnSpPr>
            <p:nvPr/>
          </p:nvCxnSpPr>
          <p:spPr>
            <a:xfrm rot="1800000" flipV="1">
              <a:off x="1476554" y="779976"/>
              <a:ext cx="0" cy="324764"/>
            </a:xfrm>
            <a:prstGeom prst="straightConnector1">
              <a:avLst/>
            </a:prstGeom>
            <a:ln w="57150"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D5A0028B-9272-134F-8873-24F302A7D2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9819" y="870542"/>
            <a:ext cx="2295945" cy="2295945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C705442B-8983-1142-B4D3-1295FF783788}"/>
              </a:ext>
            </a:extLst>
          </p:cNvPr>
          <p:cNvGrpSpPr/>
          <p:nvPr/>
        </p:nvGrpSpPr>
        <p:grpSpPr>
          <a:xfrm>
            <a:off x="5655829" y="916589"/>
            <a:ext cx="2247418" cy="2229768"/>
            <a:chOff x="712001" y="390707"/>
            <a:chExt cx="1368000" cy="1368000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59C061F3-FD3A-604E-85A5-768BEDE19619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xmlns="" id="{0FDCD47A-90CE-A144-A7E3-1CC1013A3F8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7C0AD490-3ABA-184F-9BCA-8DE8132C1BFC}"/>
              </a:ext>
            </a:extLst>
          </p:cNvPr>
          <p:cNvGrpSpPr/>
          <p:nvPr/>
        </p:nvGrpSpPr>
        <p:grpSpPr>
          <a:xfrm>
            <a:off x="5648076" y="891423"/>
            <a:ext cx="2247418" cy="2229768"/>
            <a:chOff x="712001" y="390707"/>
            <a:chExt cx="1368000" cy="1368000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A2F7346B-FBA1-8346-B33E-5FC6A2B044AB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xmlns="" id="{26FC78F3-FC48-AF47-BEAD-AA2EEEDFE0A2}"/>
                </a:ext>
              </a:extLst>
            </p:cNvPr>
            <p:cNvCxnSpPr>
              <a:cxnSpLocks/>
            </p:cNvCxnSpPr>
            <p:nvPr/>
          </p:nvCxnSpPr>
          <p:spPr>
            <a:xfrm rot="14400000" flipV="1">
              <a:off x="1260802" y="1000000"/>
              <a:ext cx="0" cy="322214"/>
            </a:xfrm>
            <a:prstGeom prst="straightConnector1">
              <a:avLst/>
            </a:prstGeom>
            <a:ln w="57150"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Chord 21">
            <a:extLst>
              <a:ext uri="{FF2B5EF4-FFF2-40B4-BE49-F238E27FC236}">
                <a16:creationId xmlns:a16="http://schemas.microsoft.com/office/drawing/2014/main" xmlns="" id="{0D6000CB-11F8-C744-BB95-D82F90080263}"/>
              </a:ext>
            </a:extLst>
          </p:cNvPr>
          <p:cNvSpPr/>
          <p:nvPr/>
        </p:nvSpPr>
        <p:spPr>
          <a:xfrm>
            <a:off x="3215148" y="3275987"/>
            <a:ext cx="4977876" cy="1827608"/>
          </a:xfrm>
          <a:prstGeom prst="chord">
            <a:avLst>
              <a:gd name="adj1" fmla="val 2700000"/>
              <a:gd name="adj2" fmla="val 146153"/>
            </a:avLst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Chord 20">
            <a:extLst>
              <a:ext uri="{FF2B5EF4-FFF2-40B4-BE49-F238E27FC236}">
                <a16:creationId xmlns:a16="http://schemas.microsoft.com/office/drawing/2014/main" xmlns="" id="{E044ABFB-41CF-1949-A3F7-7838BB947AF5}"/>
              </a:ext>
            </a:extLst>
          </p:cNvPr>
          <p:cNvSpPr/>
          <p:nvPr/>
        </p:nvSpPr>
        <p:spPr>
          <a:xfrm>
            <a:off x="667512" y="3411529"/>
            <a:ext cx="5969262" cy="1827608"/>
          </a:xfrm>
          <a:prstGeom prst="chord">
            <a:avLst>
              <a:gd name="adj1" fmla="val 2700000"/>
              <a:gd name="adj2" fmla="val 146153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4955FFBD-E877-6B4D-A31B-DD3177FE29A3}"/>
              </a:ext>
            </a:extLst>
          </p:cNvPr>
          <p:cNvSpPr/>
          <p:nvPr/>
        </p:nvSpPr>
        <p:spPr>
          <a:xfrm>
            <a:off x="667512" y="4277032"/>
            <a:ext cx="7525512" cy="1827608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rapezium 22">
            <a:extLst>
              <a:ext uri="{FF2B5EF4-FFF2-40B4-BE49-F238E27FC236}">
                <a16:creationId xmlns:a16="http://schemas.microsoft.com/office/drawing/2014/main" xmlns="" id="{CD030589-F3BE-0E47-BA4B-C4A9C5CC3C6B}"/>
              </a:ext>
            </a:extLst>
          </p:cNvPr>
          <p:cNvSpPr/>
          <p:nvPr/>
        </p:nvSpPr>
        <p:spPr>
          <a:xfrm>
            <a:off x="1928000" y="3429000"/>
            <a:ext cx="5004536" cy="2675640"/>
          </a:xfrm>
          <a:prstGeom prst="trapezoid">
            <a:avLst>
              <a:gd name="adj" fmla="val 89308"/>
            </a:avLst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rapezium 23">
            <a:extLst>
              <a:ext uri="{FF2B5EF4-FFF2-40B4-BE49-F238E27FC236}">
                <a16:creationId xmlns:a16="http://schemas.microsoft.com/office/drawing/2014/main" xmlns="" id="{CE76C345-0402-B243-B472-44E0FFABACF1}"/>
              </a:ext>
            </a:extLst>
          </p:cNvPr>
          <p:cNvSpPr/>
          <p:nvPr/>
        </p:nvSpPr>
        <p:spPr>
          <a:xfrm>
            <a:off x="4354068" y="5333052"/>
            <a:ext cx="152400" cy="771587"/>
          </a:xfrm>
          <a:prstGeom prst="trapezoid">
            <a:avLst>
              <a:gd name="adj" fmla="val 0"/>
            </a:avLst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rapezium 24">
            <a:extLst>
              <a:ext uri="{FF2B5EF4-FFF2-40B4-BE49-F238E27FC236}">
                <a16:creationId xmlns:a16="http://schemas.microsoft.com/office/drawing/2014/main" xmlns="" id="{3686C743-D76B-FD48-9A38-22D82F729B94}"/>
              </a:ext>
            </a:extLst>
          </p:cNvPr>
          <p:cNvSpPr/>
          <p:nvPr/>
        </p:nvSpPr>
        <p:spPr>
          <a:xfrm>
            <a:off x="4354068" y="4378966"/>
            <a:ext cx="152400" cy="771587"/>
          </a:xfrm>
          <a:prstGeom prst="trapezoid">
            <a:avLst>
              <a:gd name="adj" fmla="val 18633"/>
            </a:avLst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rapezium 25">
            <a:extLst>
              <a:ext uri="{FF2B5EF4-FFF2-40B4-BE49-F238E27FC236}">
                <a16:creationId xmlns:a16="http://schemas.microsoft.com/office/drawing/2014/main" xmlns="" id="{F42812EC-4D81-F341-BD57-56EAFCE9A5DD}"/>
              </a:ext>
            </a:extLst>
          </p:cNvPr>
          <p:cNvSpPr/>
          <p:nvPr/>
        </p:nvSpPr>
        <p:spPr>
          <a:xfrm>
            <a:off x="4354068" y="3737113"/>
            <a:ext cx="152400" cy="459354"/>
          </a:xfrm>
          <a:prstGeom prst="trapezoid">
            <a:avLst>
              <a:gd name="adj" fmla="val 40993"/>
            </a:avLst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rapezium 26">
            <a:extLst>
              <a:ext uri="{FF2B5EF4-FFF2-40B4-BE49-F238E27FC236}">
                <a16:creationId xmlns:a16="http://schemas.microsoft.com/office/drawing/2014/main" xmlns="" id="{485470B0-2A55-B049-AB3E-44233883726B}"/>
              </a:ext>
            </a:extLst>
          </p:cNvPr>
          <p:cNvSpPr/>
          <p:nvPr/>
        </p:nvSpPr>
        <p:spPr>
          <a:xfrm>
            <a:off x="4403399" y="3423470"/>
            <a:ext cx="60690" cy="238790"/>
          </a:xfrm>
          <a:prstGeom prst="trapezoid">
            <a:avLst>
              <a:gd name="adj" fmla="val 40993"/>
            </a:avLst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32C28488-E1F1-FC4F-B578-7904F70376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0594" y="4422924"/>
            <a:ext cx="1409700" cy="1701800"/>
          </a:xfrm>
          <a:prstGeom prst="rect">
            <a:avLst/>
          </a:prstGeom>
        </p:spPr>
      </p:pic>
      <p:sp>
        <p:nvSpPr>
          <p:cNvPr id="28" name="Trapezium 27">
            <a:extLst>
              <a:ext uri="{FF2B5EF4-FFF2-40B4-BE49-F238E27FC236}">
                <a16:creationId xmlns:a16="http://schemas.microsoft.com/office/drawing/2014/main" xmlns="" id="{1EF5207B-0BB6-6F4B-89E9-4BA9ED87FF9E}"/>
              </a:ext>
            </a:extLst>
          </p:cNvPr>
          <p:cNvSpPr/>
          <p:nvPr/>
        </p:nvSpPr>
        <p:spPr>
          <a:xfrm>
            <a:off x="1871048" y="3068161"/>
            <a:ext cx="83612" cy="3033612"/>
          </a:xfrm>
          <a:prstGeom prst="trapezoid">
            <a:avLst>
              <a:gd name="adj" fmla="val 0"/>
            </a:avLst>
          </a:prstGeom>
          <a:solidFill>
            <a:schemeClr val="accent3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rapezium 28">
            <a:extLst>
              <a:ext uri="{FF2B5EF4-FFF2-40B4-BE49-F238E27FC236}">
                <a16:creationId xmlns:a16="http://schemas.microsoft.com/office/drawing/2014/main" xmlns="" id="{3177BB4A-D0B4-2A40-81CB-DE67E336628A}"/>
              </a:ext>
            </a:extLst>
          </p:cNvPr>
          <p:cNvSpPr/>
          <p:nvPr/>
        </p:nvSpPr>
        <p:spPr>
          <a:xfrm>
            <a:off x="1937437" y="3114442"/>
            <a:ext cx="512077" cy="939601"/>
          </a:xfrm>
          <a:prstGeom prst="trapezoid">
            <a:avLst>
              <a:gd name="adj" fmla="val 0"/>
            </a:avLst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902030302020204" pitchFamily="66" charset="0"/>
              </a:rPr>
              <a:t>BUS</a:t>
            </a:r>
          </a:p>
        </p:txBody>
      </p:sp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xmlns="" id="{F96EAAC8-FB6C-374B-882B-AD34503185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21635" y="3048465"/>
            <a:ext cx="417266" cy="45014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37357DCC-753A-7049-91D0-C13BD8036B96}"/>
              </a:ext>
            </a:extLst>
          </p:cNvPr>
          <p:cNvSpPr txBox="1"/>
          <p:nvPr/>
        </p:nvSpPr>
        <p:spPr>
          <a:xfrm>
            <a:off x="1047105" y="359135"/>
            <a:ext cx="19919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1 o’clock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6BA6FBB1-7707-D84A-894E-5F513616FDC2}"/>
              </a:ext>
            </a:extLst>
          </p:cNvPr>
          <p:cNvSpPr txBox="1"/>
          <p:nvPr/>
        </p:nvSpPr>
        <p:spPr>
          <a:xfrm>
            <a:off x="5779221" y="354488"/>
            <a:ext cx="19919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8 o’clock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9376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5 0.04491 L -0.09201 0.2252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01" y="9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700000" y="7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5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8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4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2" grpId="1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902030302020204" pitchFamily="66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19087274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7.4|4.8|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7.5|1.1|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2.2|2.1|3.6|2.9|12.4|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4.8|5.2|8.1|3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6|1.6|5|2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5.5|3|3.9|5|3.1|1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2|1.9|3.6|2.3|2.1|1.4|2.7|2.3|2.2|1.8|2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4.4|11.4|4.3|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8741</TotalTime>
  <Words>146</Words>
  <Application>Microsoft Office PowerPoint</Application>
  <PresentationFormat>On-screen Show (4:3)</PresentationFormat>
  <Paragraphs>68</Paragraphs>
  <Slides>16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to 3 on the worksheet</vt:lpstr>
      <vt:lpstr>PowerPoint Presentation</vt:lpstr>
      <vt:lpstr>Have a go at the rest of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211</cp:revision>
  <dcterms:created xsi:type="dcterms:W3CDTF">2019-07-05T11:02:13Z</dcterms:created>
  <dcterms:modified xsi:type="dcterms:W3CDTF">2021-05-30T20:41:40Z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