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7" r:id="rId4"/>
    <p:sldId id="269" r:id="rId5"/>
    <p:sldId id="272" r:id="rId6"/>
    <p:sldId id="274" r:id="rId7"/>
    <p:sldId id="276" r:id="rId8"/>
    <p:sldId id="264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D445702-A9FC-48C7-B52D-76001B0DABDB}" v="787" dt="2021-01-07T20:56:27.157"/>
    <p1510:client id="{68DBCD13-8FE8-C43C-D351-BDEBD135C313}" v="1677" dt="2021-01-07T21:30:06.009"/>
    <p1510:client id="{7F9B18CD-CC25-CD2F-48A2-148B47687187}" v="225" dt="2021-01-07T21:18:42.84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13392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4346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8221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4234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010932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21942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783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48440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5101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00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307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39144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4289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93742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65382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38799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0375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1/10/2021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0084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6" r:id="rId14"/>
    <p:sldLayoutId id="2147483687" r:id="rId15"/>
    <p:sldLayoutId id="2147483688" r:id="rId16"/>
    <p:sldLayoutId id="214748368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>
                <a:latin typeface="Maiandra GD"/>
                <a:cs typeface="Calibri Light"/>
              </a:rPr>
              <a:t>Friday 15</a:t>
            </a:r>
            <a:r>
              <a:rPr lang="en-US" dirty="0" smtClean="0">
                <a:latin typeface="Maiandra GD"/>
                <a:cs typeface="Calibri Light"/>
              </a:rPr>
              <a:t>th </a:t>
            </a:r>
            <a:r>
              <a:rPr lang="en-US" dirty="0">
                <a:latin typeface="Maiandra GD"/>
                <a:cs typeface="Calibri Light"/>
              </a:rPr>
              <a:t>January 2021</a:t>
            </a:r>
            <a:endParaRPr lang="en-US" dirty="0">
              <a:latin typeface="Maiandra GD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latin typeface="Maiandra GD"/>
                <a:ea typeface="+mn-lt"/>
                <a:cs typeface="+mn-lt"/>
              </a:rPr>
              <a:t>LO: </a:t>
            </a:r>
            <a:r>
              <a:rPr lang="en-GB" b="1" dirty="0" smtClean="0">
                <a:latin typeface="Maiandra GD"/>
                <a:ea typeface="+mn-lt"/>
                <a:cs typeface="+mn-lt"/>
              </a:rPr>
              <a:t>To show an understanding of the book ‘</a:t>
            </a:r>
            <a:r>
              <a:rPr lang="en-GB" b="1" dirty="0" err="1" smtClean="0">
                <a:latin typeface="Maiandra GD"/>
                <a:ea typeface="+mn-lt"/>
                <a:cs typeface="+mn-lt"/>
              </a:rPr>
              <a:t>Ossiri</a:t>
            </a:r>
            <a:r>
              <a:rPr lang="en-GB" b="1" dirty="0" smtClean="0">
                <a:latin typeface="Maiandra GD"/>
                <a:ea typeface="+mn-lt"/>
                <a:cs typeface="+mn-lt"/>
              </a:rPr>
              <a:t> and the Bela </a:t>
            </a:r>
            <a:r>
              <a:rPr lang="en-GB" b="1" dirty="0" err="1" smtClean="0">
                <a:latin typeface="Maiandra GD"/>
                <a:ea typeface="+mn-lt"/>
                <a:cs typeface="+mn-lt"/>
              </a:rPr>
              <a:t>Mengro</a:t>
            </a:r>
            <a:r>
              <a:rPr lang="en-GB" b="1" dirty="0" smtClean="0">
                <a:latin typeface="Maiandra GD"/>
                <a:ea typeface="+mn-lt"/>
                <a:cs typeface="+mn-lt"/>
              </a:rPr>
              <a:t>’ by responding to comprehension questions.</a:t>
            </a:r>
            <a:endParaRPr lang="en-US" dirty="0">
              <a:latin typeface="Maiandra GD"/>
              <a:ea typeface="+mn-lt"/>
              <a:cs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BC02E-0D50-4CF7-A37F-8A4AECBDB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latin typeface="Maiandra GD"/>
              </a:rPr>
              <a:t>Comprehension of ‘</a:t>
            </a:r>
            <a:r>
              <a:rPr lang="en-US" dirty="0" err="1" smtClean="0">
                <a:latin typeface="Maiandra GD"/>
              </a:rPr>
              <a:t>Ossiri</a:t>
            </a:r>
            <a:r>
              <a:rPr lang="en-US" dirty="0" smtClean="0">
                <a:latin typeface="Maiandra GD"/>
              </a:rPr>
              <a:t> &amp; the </a:t>
            </a:r>
            <a:r>
              <a:rPr lang="en-US" dirty="0" err="1" smtClean="0">
                <a:latin typeface="Maiandra GD"/>
              </a:rPr>
              <a:t>Bala</a:t>
            </a:r>
            <a:r>
              <a:rPr lang="en-US" dirty="0" smtClean="0">
                <a:latin typeface="Maiandra GD"/>
              </a:rPr>
              <a:t> </a:t>
            </a:r>
            <a:r>
              <a:rPr lang="en-US" dirty="0" err="1" smtClean="0">
                <a:latin typeface="Maiandra GD"/>
              </a:rPr>
              <a:t>Mengro</a:t>
            </a:r>
            <a:r>
              <a:rPr lang="en-US" dirty="0" smtClean="0">
                <a:latin typeface="Maiandra GD"/>
              </a:rPr>
              <a:t>’</a:t>
            </a:r>
            <a:r>
              <a:rPr lang="en-US" dirty="0" smtClean="0">
                <a:latin typeface="Maiandra GD"/>
              </a:rPr>
              <a:t>.</a:t>
            </a:r>
            <a:endParaRPr lang="en-US" dirty="0">
              <a:latin typeface="Maiandra GD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E5A22-B96A-4828-81B6-4CF58E6E9DF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7" y="2560320"/>
            <a:ext cx="7263661" cy="3310128"/>
          </a:xfrm>
        </p:spPr>
        <p:txBody>
          <a:bodyPr>
            <a:normAutofit lnSpcReduction="10000"/>
          </a:bodyPr>
          <a:lstStyle/>
          <a:p>
            <a:pPr>
              <a:buSzPct val="114999"/>
            </a:pPr>
            <a:r>
              <a:rPr lang="en-GB" dirty="0" smtClean="0">
                <a:latin typeface="Maiandra GD"/>
                <a:ea typeface="+mn-lt"/>
                <a:cs typeface="+mn-lt"/>
              </a:rPr>
              <a:t>Read the last section of the book. This is provided in the slides that follow on this </a:t>
            </a:r>
            <a:r>
              <a:rPr lang="en-GB" dirty="0" err="1" smtClean="0">
                <a:latin typeface="Maiandra GD"/>
                <a:ea typeface="+mn-lt"/>
                <a:cs typeface="+mn-lt"/>
              </a:rPr>
              <a:t>powerpoint</a:t>
            </a:r>
            <a:r>
              <a:rPr lang="en-GB" dirty="0" smtClean="0">
                <a:latin typeface="Maiandra GD"/>
                <a:ea typeface="+mn-lt"/>
                <a:cs typeface="+mn-lt"/>
              </a:rPr>
              <a:t>.</a:t>
            </a:r>
            <a:endParaRPr lang="en-GB" dirty="0" smtClean="0">
              <a:latin typeface="Maiandra GD"/>
              <a:ea typeface="+mn-lt"/>
              <a:cs typeface="+mn-lt"/>
            </a:endParaRPr>
          </a:p>
          <a:p>
            <a:pPr>
              <a:buSzPct val="114999"/>
            </a:pPr>
            <a:r>
              <a:rPr lang="en-US" dirty="0" smtClean="0">
                <a:latin typeface="Maiandra GD" panose="020E0502030308020204" pitchFamily="34" charset="0"/>
              </a:rPr>
              <a:t>Can you talk about the events of the end of the story?</a:t>
            </a:r>
          </a:p>
          <a:p>
            <a:pPr>
              <a:buSzPct val="114999"/>
            </a:pPr>
            <a:r>
              <a:rPr lang="en-US" dirty="0" smtClean="0">
                <a:latin typeface="Maiandra GD" panose="020E0502030308020204" pitchFamily="34" charset="0"/>
              </a:rPr>
              <a:t>Talk through the comprehension questions together.</a:t>
            </a:r>
          </a:p>
          <a:p>
            <a:pPr>
              <a:buSzPct val="114999"/>
            </a:pPr>
            <a:r>
              <a:rPr lang="en-US" dirty="0" smtClean="0">
                <a:latin typeface="Maiandra GD" panose="020E0502030308020204" pitchFamily="34" charset="0"/>
              </a:rPr>
              <a:t>Write a full sentence to answer the questions.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GB" dirty="0"/>
          </a:p>
          <a:p>
            <a:pPr>
              <a:buSzPct val="114999"/>
            </a:pP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8816623" y="2881745"/>
            <a:ext cx="2239304" cy="2673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034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8051E-1662-4AFC-B25C-D6015C354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B1E58C-1408-46E7-9936-85DBD9D75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XrsVT2tOyUGv%2BlHnkmzD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52A2B5C5-A380-41D3-B53D-B8A97E4BE3B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2" t="14930" r="2608" b="13695"/>
          <a:stretch/>
        </p:blipFill>
        <p:spPr bwMode="auto">
          <a:xfrm>
            <a:off x="-235527" y="40023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764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B3A8AC-1316-4CFC-8E85-46FC3ACA87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D41F4F-67B2-4945-ADCF-140ED3D5DE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U0Mj2yEfJEiFhQCqAVR28WM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D8F8A752-673C-46A9-9D6C-84DD2C958CF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" t="8042" r="1957" b="17175"/>
          <a:stretch/>
        </p:blipFill>
        <p:spPr bwMode="auto">
          <a:xfrm>
            <a:off x="0" y="-18843"/>
            <a:ext cx="12192000" cy="6876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40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72172-9A25-4372-98EB-6C777C1AD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4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NKDY4mjhkkSsnDfsT3pJ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FE9EBB95-5169-4A57-B61E-C2DF77C861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62" t="2011" r="10083" b="2555"/>
          <a:stretch/>
        </p:blipFill>
        <p:spPr bwMode="auto">
          <a:xfrm rot="5400000">
            <a:off x="2667000" y="-2667000"/>
            <a:ext cx="6858000" cy="1219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118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94C8FF-70E0-4A1C-8EF1-601E8EB6FD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8D3789-910E-44CB-8B39-F197E9603D8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vK%2BM8VmfsUOanz9dgpD7u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148A6A31-D991-4FD4-B5DD-C1F3B9CC9FC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70" t="14930" b="1456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647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DFF5D-B8E6-4083-A509-F6A4171FA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94DBED-73BD-483A-B02A-24C85DB0312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 descr="https://attachment.outlook.live.net/owa/MSA%3Achristie.amber%40hotmail.co.uk/service.svc/s/GetAttachmentThumbnail?id=AQMkADAwATZiZmYAZC1jOWIxLThjN2QtMDACLTAwCgBGAAADXCbfIXywLkqDbXKlyrd%2FbwcAxTTzcaCz7k6BRYdmfGfZSgAAAgEMAAAAxTTzcaCz7k6BRYdmfGfZSgAE6fdzmgAAAAESABAAIq%2F%2BesWJw0mIrmJ9rJU5qg%3D%3D&amp;thumbnailType=2&amp;isc=1&amp;token=eyJhbGciOiJSUzI1NiIsImtpZCI6IjMwODE3OUNFNUY0QjUyRTc4QjJEQjg5NjZCQUY0RUNDMzcyN0FFRUUiLCJ0eXAiOiJKV1QiLCJ4NXQiOiJNSUY1emw5TFV1ZUxMYmlXYTY5T3pEY25ydTQifQ.eyJvcmlnaW4iOiJodHRwczovL291dGxvb2subGl2ZS5jb20iLCJ1YyI6ImQ4ZmU0OTlmZTk3ZTRmMWRiNmZjMmUwODAwYmYzMmVkIiwidmVyIjoiRXhjaGFuZ2UuQ2FsbGJhY2suVjEiLCJhcHBjdHhzZW5kZXIiOiJPd2FEb3dubG9hZEA4NGRmOWU3Zi1lOWY2LTQwYWYtYjQzNS1hYWFhYWFhYWFhYWEiLCJpc3NyaW5nIjoiU0lQIiwiYXBwY3R4Ijoie1wibXNleGNocHJvdFwiOlwib3dhXCIsXCJwdWlkXCI6XCIxODk5OTQ2NTkxNzUxMjkzXCIsXCJzY29wZVwiOlwiT3dhRG93bmxvYWRcIixcIm9pZFwiOlwiMDAwNmJmZmQtYzliMS04YzdkLTAwMDAtMDAwMDAwMDAwMDAwXCIsXCJwcmltYXJ5c2lkXCI6XCJTLTEtMjgyNy00NDIzNjUtMzM4Mzg1NjI1M1wifSIsIm5iZiI6MTYxMDAxNTA2OSwiZXhwIjoxNjEwMDE1NjY5LCJpc3MiOiIwMDAwMDAwMi0wMDAwLTBmZjEtY2UwMC0wMDAwMDAwMDAwMDBAODRkZjllN2YtZTlmNi00MGFmLWI0MzUtYWFhYWFhYWFhYWFhIiwiYXVkIjoiMDAwMDAwMDItMDAwMC0wZmYxLWNlMDAtMDAwMDAwMDAwMDAwL2F0dGFjaG1lbnQub3V0bG9vay5saXZlLm5ldEA4NGRmOWU3Zi1lOWY2LTQwYWYtYjQzNS1hYWFhYWFhYWFhYWEiLCJoYXBwIjoib3dhIn0.XTxnvE-ZPRmW-F1CmJUWdOpIfT38yZI6lzlTACr6JOciFXaCoXGKv7LJv8xClc02TjXCel7HAq_5X9VBqE8lF-nB_mOAlvFbT4aZ8QGh7HyXxccSguVyRyqLcYzTB6muHRdrwuim0S35Dhl_jZ0eSzWQN-Fbltrjch4Xh_F75cky4gHa6SIA-LHeIZ4u4Uao_8i5zc2DN7flESp6vddguFOgW-dHYdraofXjut4eVXY568Y_EsfxV0MjFcPTmgetW5JCIPq-2US_ZBOnX3YFlo5k62j8X6-wdORx5MWHesI4TpaNjBCUYe9Qlenvz8ub3QPci2wdLBYN2kCBn_OIMA&amp;X-OWA-CANARY=WACXBmIaIEa4btm4K9iDxNDXdev2stgYJ_3esWszh1VzJBBlE_iCzoM_lyhO9TLc-BjJ8Cux1dA.&amp;owa=outlook.live.com&amp;scriptVer=20201228001.03&amp;animation=true">
            <a:extLst>
              <a:ext uri="{FF2B5EF4-FFF2-40B4-BE49-F238E27FC236}">
                <a16:creationId xmlns:a16="http://schemas.microsoft.com/office/drawing/2014/main" id="{82196F62-499E-4FA2-8C81-5AFCD87EB0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17" t="18768" r="2392" b="9638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09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49D61-DE19-44DC-99B4-1DE1AA27B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Maiandra GD"/>
              </a:rPr>
              <a:t>Your Task Today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046A65-8DDE-4E4B-9175-698F171F58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85687"/>
            <a:ext cx="5853544" cy="3318936"/>
          </a:xfrm>
        </p:spPr>
        <p:txBody>
          <a:bodyPr>
            <a:normAutofit fontScale="92500"/>
          </a:bodyPr>
          <a:lstStyle/>
          <a:p>
            <a:r>
              <a:rPr lang="en-US" dirty="0">
                <a:latin typeface="Maiandra GD"/>
              </a:rPr>
              <a:t>S</a:t>
            </a:r>
            <a:r>
              <a:rPr lang="en-US" dirty="0" smtClean="0">
                <a:latin typeface="Maiandra GD"/>
              </a:rPr>
              <a:t>how your understanding of the story ‘</a:t>
            </a:r>
            <a:r>
              <a:rPr lang="en-US" dirty="0" err="1" smtClean="0">
                <a:latin typeface="Maiandra GD"/>
              </a:rPr>
              <a:t>Ossiri</a:t>
            </a:r>
            <a:r>
              <a:rPr lang="en-US" dirty="0" smtClean="0">
                <a:latin typeface="Maiandra GD"/>
              </a:rPr>
              <a:t> &amp; the </a:t>
            </a:r>
            <a:r>
              <a:rPr lang="en-US" dirty="0" err="1" smtClean="0">
                <a:latin typeface="Maiandra GD"/>
              </a:rPr>
              <a:t>Bala</a:t>
            </a:r>
            <a:r>
              <a:rPr lang="en-US" dirty="0" smtClean="0">
                <a:latin typeface="Maiandra GD"/>
              </a:rPr>
              <a:t> </a:t>
            </a:r>
            <a:r>
              <a:rPr lang="en-US" dirty="0" err="1" smtClean="0">
                <a:latin typeface="Maiandra GD"/>
              </a:rPr>
              <a:t>Mengro</a:t>
            </a:r>
            <a:r>
              <a:rPr lang="en-US" dirty="0" smtClean="0">
                <a:latin typeface="Maiandra GD"/>
              </a:rPr>
              <a:t>’ by answering the comprehension questions.</a:t>
            </a:r>
          </a:p>
          <a:p>
            <a:r>
              <a:rPr lang="en-US" dirty="0" smtClean="0">
                <a:latin typeface="Maiandra GD"/>
              </a:rPr>
              <a:t>Find the questions on the school website.</a:t>
            </a:r>
            <a:endParaRPr lang="en-US" dirty="0" smtClean="0">
              <a:latin typeface="Maiandra GD"/>
            </a:endParaRPr>
          </a:p>
          <a:p>
            <a:r>
              <a:rPr lang="en-US" dirty="0" smtClean="0">
                <a:latin typeface="Maiandra GD"/>
              </a:rPr>
              <a:t>Remember to compose &amp; write a full sentence. The words in the question can help you to compose your sentence. Say it out loud first.</a:t>
            </a:r>
            <a:endParaRPr lang="en-US" dirty="0">
              <a:latin typeface="Maiandra GD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5773" y="1795651"/>
            <a:ext cx="2922445" cy="4398629"/>
          </a:xfrm>
          <a:prstGeom prst="rect">
            <a:avLst/>
          </a:prstGeom>
        </p:spPr>
      </p:pic>
      <p:sp>
        <p:nvSpPr>
          <p:cNvPr id="7" name="Right Arrow 6"/>
          <p:cNvSpPr/>
          <p:nvPr/>
        </p:nvSpPr>
        <p:spPr>
          <a:xfrm>
            <a:off x="6968836" y="3893128"/>
            <a:ext cx="1039091" cy="1662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174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c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254</TotalTime>
  <Words>144</Words>
  <Application>Microsoft Office PowerPoint</Application>
  <PresentationFormat>Widescreen</PresentationFormat>
  <Paragraphs>12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 Light</vt:lpstr>
      <vt:lpstr>Garamond</vt:lpstr>
      <vt:lpstr>Maiandra GD</vt:lpstr>
      <vt:lpstr>Organic</vt:lpstr>
      <vt:lpstr>Friday 15th January 2021</vt:lpstr>
      <vt:lpstr>Comprehension of ‘Ossiri &amp; the Bala Mengro’.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Your Task Today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</dc:title>
  <dc:creator>E King BTP</dc:creator>
  <cp:lastModifiedBy>E Hanson BTP</cp:lastModifiedBy>
  <cp:revision>12</cp:revision>
  <dcterms:created xsi:type="dcterms:W3CDTF">2021-01-07T20:41:15Z</dcterms:created>
  <dcterms:modified xsi:type="dcterms:W3CDTF">2021-01-10T21:51:41Z</dcterms:modified>
</cp:coreProperties>
</file>