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30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7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3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412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07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62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03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51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373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4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2F9D8-D548-4368-874A-07494CB1DE3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864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06" y="196561"/>
            <a:ext cx="1951673" cy="23212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9006" y="2577811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den.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396" y="196561"/>
            <a:ext cx="2488024" cy="16229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4772" y="1852738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burrow.</a:t>
            </a:r>
          </a:p>
        </p:txBody>
      </p:sp>
      <p:pic>
        <p:nvPicPr>
          <p:cNvPr id="1026" name="Picture 2" descr="r/Otters - Does this look like an otter den/holt/couch?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78" y="215798"/>
            <a:ext cx="2982625" cy="223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507162" y="2471755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holt.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4948" y="217202"/>
            <a:ext cx="1619250" cy="23812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11175" y="2656421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form.</a:t>
            </a: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xmlns="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6" y="4098082"/>
            <a:ext cx="2221741" cy="166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76973" y="5923518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sett.</a:t>
            </a:r>
          </a:p>
        </p:txBody>
      </p:sp>
      <p:pic>
        <p:nvPicPr>
          <p:cNvPr id="14" name="Picture 1">
            <a:extLst>
              <a:ext uri="{FF2B5EF4-FFF2-40B4-BE49-F238E27FC236}">
                <a16:creationId xmlns:a16="http://schemas.microsoft.com/office/drawing/2014/main" xmlns="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094" y="3971108"/>
            <a:ext cx="1455294" cy="2194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018094" y="6165714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</a:t>
            </a:r>
            <a:r>
              <a:rPr lang="en-GB" dirty="0" err="1"/>
              <a:t>drey</a:t>
            </a:r>
            <a:r>
              <a:rPr lang="en-GB" dirty="0"/>
              <a:t>.</a:t>
            </a:r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xmlns="" id="{C664E7FD-2E6B-49B2-B349-C439F599506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562" y="3990358"/>
            <a:ext cx="2104941" cy="157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002163" y="5655736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lodge.</a:t>
            </a:r>
          </a:p>
        </p:txBody>
      </p:sp>
      <p:sp>
        <p:nvSpPr>
          <p:cNvPr id="10" name="AutoShape 4" descr="Rabbit Warren High Resolution Stock Photography and Images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8152" y="3791449"/>
            <a:ext cx="2495550" cy="1828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648058" y="5624994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warren.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07571" y="3676470"/>
            <a:ext cx="1689206" cy="225227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144305" y="6025113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roost.</a:t>
            </a:r>
          </a:p>
        </p:txBody>
      </p:sp>
      <p:pic>
        <p:nvPicPr>
          <p:cNvPr id="1030" name="Picture 6" descr="Hedgehog Nest - A Simple Life of Luxur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912" y="565263"/>
            <a:ext cx="2275072" cy="170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0144305" y="2324792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nest.</a:t>
            </a:r>
          </a:p>
        </p:txBody>
      </p:sp>
    </p:spTree>
    <p:extLst>
      <p:ext uri="{BB962C8B-B14F-4D97-AF65-F5344CB8AC3E}">
        <p14:creationId xmlns:p14="http://schemas.microsoft.com/office/powerpoint/2010/main" val="1164250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58" y="232818"/>
            <a:ext cx="2247900" cy="2238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189" y="2603500"/>
            <a:ext cx="2228850" cy="2247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83" y="2603500"/>
            <a:ext cx="2228850" cy="224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6495" y="365125"/>
            <a:ext cx="2257425" cy="2238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6495" y="2632075"/>
            <a:ext cx="2247900" cy="2219325"/>
          </a:xfrm>
          <a:prstGeom prst="rect">
            <a:avLst/>
          </a:prstGeom>
        </p:spPr>
      </p:pic>
      <p:pic>
        <p:nvPicPr>
          <p:cNvPr id="2052" name="Picture 4" descr="beaver clipart - Clip Art Librar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762" y="398984"/>
            <a:ext cx="2722244" cy="223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" descr="Free Brown-Hare Clipart - Free Clipart Graphics, Images and Photos. Public  Domain Clipart. | Public domain clip art, Rabbit artwork, Hare pictur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0135" y="2794000"/>
            <a:ext cx="2447925" cy="1866900"/>
          </a:xfrm>
          <a:prstGeom prst="rect">
            <a:avLst/>
          </a:prstGeom>
        </p:spPr>
      </p:pic>
      <p:pic>
        <p:nvPicPr>
          <p:cNvPr id="2056" name="Picture 8" descr="Moving Bunny Clip Art Cartoon Rabbits Images - Rabbit Clipart Png  Transparent, Png Download - kind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955" y="421029"/>
            <a:ext cx="2038848" cy="212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10" descr="Free Ott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063" y="5159285"/>
            <a:ext cx="2583892" cy="10176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039" y="5016137"/>
            <a:ext cx="1362680" cy="163521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146495" y="5264331"/>
            <a:ext cx="5996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Can you match these animals to their homes? </a:t>
            </a:r>
          </a:p>
          <a:p>
            <a:r>
              <a:rPr lang="en-GB" dirty="0">
                <a:latin typeface="Twinkl Precursive" panose="02000000000000000000" pitchFamily="2" charset="0"/>
              </a:rPr>
              <a:t>Can you work out which animal is which? </a:t>
            </a:r>
          </a:p>
        </p:txBody>
      </p:sp>
    </p:spTree>
    <p:extLst>
      <p:ext uri="{BB962C8B-B14F-4D97-AF65-F5344CB8AC3E}">
        <p14:creationId xmlns:p14="http://schemas.microsoft.com/office/powerpoint/2010/main" val="1302449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68</Words>
  <Application>Microsoft Office PowerPoint</Application>
  <PresentationFormat>Custom</PresentationFormat>
  <Paragraphs>12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4</cp:revision>
  <dcterms:created xsi:type="dcterms:W3CDTF">2021-04-16T16:28:00Z</dcterms:created>
  <dcterms:modified xsi:type="dcterms:W3CDTF">2021-04-24T21:14:33Z</dcterms:modified>
</cp:coreProperties>
</file>