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8" r:id="rId13"/>
    <p:sldId id="298" r:id="rId14"/>
    <p:sldId id="299" r:id="rId15"/>
    <p:sldId id="300" r:id="rId16"/>
    <p:sldId id="307" r:id="rId17"/>
    <p:sldId id="306" r:id="rId18"/>
    <p:sldId id="304" r:id="rId19"/>
    <p:sldId id="309" r:id="rId20"/>
    <p:sldId id="301" r:id="rId21"/>
    <p:sldId id="310" r:id="rId22"/>
    <p:sldId id="311" r:id="rId23"/>
    <p:sldId id="314" r:id="rId24"/>
    <p:sldId id="312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8AD29BB-00B5-4C39-B000-3F975DB46E86}"/>
    <pc:docChg chg="custSel modSld">
      <pc:chgData name="James Clegg" userId="c6df1435-7a36-4b38-be4d-16e68e91152f" providerId="ADAL" clId="{48AD29BB-00B5-4C39-B000-3F975DB46E86}" dt="2020-12-14T10:29:20.577" v="17"/>
      <pc:docMkLst>
        <pc:docMk/>
      </pc:docMkLst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4128357408" sldId="298"/>
        </pc:sldMkLst>
        <pc:picChg chg="del">
          <ac:chgData name="James Clegg" userId="c6df1435-7a36-4b38-be4d-16e68e91152f" providerId="ADAL" clId="{48AD29BB-00B5-4C39-B000-3F975DB46E86}" dt="2020-12-14T10:28:03.673" v="1" actId="478"/>
          <ac:picMkLst>
            <pc:docMk/>
            <pc:sldMk cId="4128357408" sldId="298"/>
            <ac:picMk id="18" creationId="{00000000-0000-0000-0000-000000000000}"/>
          </ac:picMkLst>
        </pc:picChg>
      </pc:sldChg>
      <pc:sldChg chg="modTransition">
        <pc:chgData name="James Clegg" userId="c6df1435-7a36-4b38-be4d-16e68e91152f" providerId="ADAL" clId="{48AD29BB-00B5-4C39-B000-3F975DB46E86}" dt="2020-12-14T10:29:20.577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939627984" sldId="300"/>
        </pc:sldMkLst>
        <pc:picChg chg="del">
          <ac:chgData name="James Clegg" userId="c6df1435-7a36-4b38-be4d-16e68e91152f" providerId="ADAL" clId="{48AD29BB-00B5-4C39-B000-3F975DB46E86}" dt="2020-12-14T10:28:06.723" v="2" actId="478"/>
          <ac:picMkLst>
            <pc:docMk/>
            <pc:sldMk cId="3939627984" sldId="300"/>
            <ac:picMk id="4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782242679" sldId="301"/>
        </pc:sldMkLst>
        <pc:picChg chg="del">
          <ac:chgData name="James Clegg" userId="c6df1435-7a36-4b38-be4d-16e68e91152f" providerId="ADAL" clId="{48AD29BB-00B5-4C39-B000-3F975DB46E86}" dt="2020-12-14T10:28:21.463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195527484" sldId="304"/>
        </pc:sldMkLst>
        <pc:picChg chg="del">
          <ac:chgData name="James Clegg" userId="c6df1435-7a36-4b38-be4d-16e68e91152f" providerId="ADAL" clId="{48AD29BB-00B5-4C39-B000-3F975DB46E86}" dt="2020-12-14T10:28:15.298" v="5" actId="478"/>
          <ac:picMkLst>
            <pc:docMk/>
            <pc:sldMk cId="3195527484" sldId="304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340740184" sldId="306"/>
        </pc:sldMkLst>
        <pc:picChg chg="del">
          <ac:chgData name="James Clegg" userId="c6df1435-7a36-4b38-be4d-16e68e91152f" providerId="ADAL" clId="{48AD29BB-00B5-4C39-B000-3F975DB46E86}" dt="2020-12-14T10:28:12.847" v="4" actId="478"/>
          <ac:picMkLst>
            <pc:docMk/>
            <pc:sldMk cId="1340740184" sldId="306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473403421" sldId="307"/>
        </pc:sldMkLst>
        <pc:picChg chg="del">
          <ac:chgData name="James Clegg" userId="c6df1435-7a36-4b38-be4d-16e68e91152f" providerId="ADAL" clId="{48AD29BB-00B5-4C39-B000-3F975DB46E86}" dt="2020-12-14T10:28:09.422" v="3" actId="478"/>
          <ac:picMkLst>
            <pc:docMk/>
            <pc:sldMk cId="1473403421" sldId="30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129545445" sldId="308"/>
        </pc:sldMkLst>
        <pc:picChg chg="del">
          <ac:chgData name="James Clegg" userId="c6df1435-7a36-4b38-be4d-16e68e91152f" providerId="ADAL" clId="{48AD29BB-00B5-4C39-B000-3F975DB46E86}" dt="2020-12-14T10:28:01.167" v="0" actId="478"/>
          <ac:picMkLst>
            <pc:docMk/>
            <pc:sldMk cId="2129545445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933800299" sldId="309"/>
        </pc:sldMkLst>
        <pc:picChg chg="del">
          <ac:chgData name="James Clegg" userId="c6df1435-7a36-4b38-be4d-16e68e91152f" providerId="ADAL" clId="{48AD29BB-00B5-4C39-B000-3F975DB46E86}" dt="2020-12-14T10:28:18.495" v="6" actId="478"/>
          <ac:picMkLst>
            <pc:docMk/>
            <pc:sldMk cId="933800299" sldId="309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3142454360" sldId="310"/>
        </pc:sldMkLst>
        <pc:picChg chg="del">
          <ac:chgData name="James Clegg" userId="c6df1435-7a36-4b38-be4d-16e68e91152f" providerId="ADAL" clId="{48AD29BB-00B5-4C39-B000-3F975DB46E86}" dt="2020-12-14T10:28:23.968" v="8" actId="478"/>
          <ac:picMkLst>
            <pc:docMk/>
            <pc:sldMk cId="3142454360" sldId="31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787188358" sldId="311"/>
        </pc:sldMkLst>
        <pc:picChg chg="del">
          <ac:chgData name="James Clegg" userId="c6df1435-7a36-4b38-be4d-16e68e91152f" providerId="ADAL" clId="{48AD29BB-00B5-4C39-B000-3F975DB46E86}" dt="2020-12-14T10:28:26.718" v="9" actId="478"/>
          <ac:picMkLst>
            <pc:docMk/>
            <pc:sldMk cId="2787188358" sldId="311"/>
            <ac:picMk id="27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826261085" sldId="312"/>
        </pc:sldMkLst>
        <pc:spChg chg="mod">
          <ac:chgData name="James Clegg" userId="c6df1435-7a36-4b38-be4d-16e68e91152f" providerId="ADAL" clId="{48AD29BB-00B5-4C39-B000-3F975DB46E86}" dt="2020-12-14T10:29:08.906" v="16" actId="1036"/>
          <ac:spMkLst>
            <pc:docMk/>
            <pc:sldMk cId="826261085" sldId="312"/>
            <ac:spMk id="18" creationId="{00000000-0000-0000-0000-000000000000}"/>
          </ac:spMkLst>
        </pc:spChg>
        <pc:picChg chg="del">
          <ac:chgData name="James Clegg" userId="c6df1435-7a36-4b38-be4d-16e68e91152f" providerId="ADAL" clId="{48AD29BB-00B5-4C39-B000-3F975DB46E86}" dt="2020-12-14T10:28:32.668" v="11" actId="478"/>
          <ac:picMkLst>
            <pc:docMk/>
            <pc:sldMk cId="826261085" sldId="312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282546600" sldId="313"/>
        </pc:sldMkLst>
        <pc:picChg chg="del">
          <ac:chgData name="James Clegg" userId="c6df1435-7a36-4b38-be4d-16e68e91152f" providerId="ADAL" clId="{48AD29BB-00B5-4C39-B000-3F975DB46E86}" dt="2020-12-14T10:28:35.256" v="12" actId="478"/>
          <ac:picMkLst>
            <pc:docMk/>
            <pc:sldMk cId="282546600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8AD29BB-00B5-4C39-B000-3F975DB46E86}" dt="2020-12-14T10:29:20.577" v="17"/>
        <pc:sldMkLst>
          <pc:docMk/>
          <pc:sldMk cId="1119829324" sldId="314"/>
        </pc:sldMkLst>
        <pc:picChg chg="del">
          <ac:chgData name="James Clegg" userId="c6df1435-7a36-4b38-be4d-16e68e91152f" providerId="ADAL" clId="{48AD29BB-00B5-4C39-B000-3F975DB46E86}" dt="2020-12-14T10:28:29.284" v="10" actId="478"/>
          <ac:picMkLst>
            <pc:docMk/>
            <pc:sldMk cId="1119829324" sldId="314"/>
            <ac:picMk id="1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11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8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2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67952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371314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54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What number is represented in the place value                                                         	chart? Write it in words and numerals.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What fraction is represented on the bar 	model? 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5?  46.9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514566"/>
              </p:ext>
            </p:extLst>
          </p:nvPr>
        </p:nvGraphicFramePr>
        <p:xfrm>
          <a:off x="845136" y="463507"/>
          <a:ext cx="5736212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85170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662046"/>
              </p:ext>
            </p:extLst>
          </p:nvPr>
        </p:nvGraphicFramePr>
        <p:xfrm>
          <a:off x="1239533" y="36640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7706" y="3091270"/>
            <a:ext cx="1815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0.32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10699" y="3091270"/>
            <a:ext cx="3822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thirty-two hundredths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4454" y="4460120"/>
                <a:ext cx="918287" cy="76604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335533" y="4605947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0.9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56406" y="5651423"/>
            <a:ext cx="3209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 hundredths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4132713" y="2773809"/>
            <a:ext cx="826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0.1</a:t>
            </a:r>
          </a:p>
        </p:txBody>
      </p:sp>
      <p:cxnSp>
        <p:nvCxnSpPr>
          <p:cNvPr id="29" name="Straight Arrow Connector 28"/>
          <p:cNvCxnSpPr>
            <a:cxnSpLocks/>
          </p:cNvCxnSpPr>
          <p:nvPr/>
        </p:nvCxnSpPr>
        <p:spPr>
          <a:xfrm flipV="1">
            <a:off x="4704388" y="1880763"/>
            <a:ext cx="1164189" cy="9583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376208" y="1363025"/>
            <a:ext cx="2936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tenth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04388" y="3231715"/>
            <a:ext cx="1004739" cy="98341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8882" y="396254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 flipH="1">
            <a:off x="3331958" y="3265946"/>
            <a:ext cx="852854" cy="9719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118222" y="4246574"/>
            <a:ext cx="3692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out of 10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 flipV="1">
            <a:off x="3239676" y="1980146"/>
            <a:ext cx="888024" cy="87321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456716" y="1357542"/>
            <a:ext cx="4411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zero point one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4" y="1046458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45111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8618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726702"/>
              </p:ext>
            </p:extLst>
          </p:nvPr>
        </p:nvGraphicFramePr>
        <p:xfrm>
          <a:off x="1172308" y="237669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971" y="3264401"/>
                <a:ext cx="2936630" cy="767646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9318" y="4939709"/>
                <a:ext cx="2936630" cy="769250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7754" y="5005279"/>
                <a:ext cx="2936630" cy="769378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2574749" y="5027632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34" name="Rounded Rectangle 33"/>
          <p:cNvSpPr/>
          <p:nvPr/>
        </p:nvSpPr>
        <p:spPr>
          <a:xfrm>
            <a:off x="5734878" y="5005279"/>
            <a:ext cx="498231" cy="7720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 animBg="1"/>
      <p:bldP spid="33" grpId="1" animBg="1"/>
      <p:bldP spid="34" grpId="0" animBg="1"/>
      <p:bldP spid="34" grpId="1" animBg="1"/>
      <p:bldP spid="38" grpId="0"/>
      <p:bldP spid="3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430094"/>
              </p:ext>
            </p:extLst>
          </p:nvPr>
        </p:nvGraphicFramePr>
        <p:xfrm>
          <a:off x="580707" y="1007991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616039"/>
              </p:ext>
            </p:extLst>
          </p:nvPr>
        </p:nvGraphicFramePr>
        <p:xfrm>
          <a:off x="580707" y="1011587"/>
          <a:ext cx="424677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67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2467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91277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nineteen hundredths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1579046"/>
                <a:ext cx="3607783" cy="523220"/>
              </a:xfrm>
              <a:prstGeom prst="rect">
                <a:avLst/>
              </a:prstGeom>
              <a:blipFill>
                <a:blip r:embed="rId5"/>
                <a:stretch>
                  <a:fillRect t="-10465" r="-168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5378" y="2668233"/>
                <a:ext cx="1082348" cy="76937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434" y="4865386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0.19</m:t>
                    </m:r>
                  </m:oMath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4702" y="2833842"/>
                <a:ext cx="11737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545687" y="50202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57825"/>
              </p:ext>
            </p:extLst>
          </p:nvPr>
        </p:nvGraphicFramePr>
        <p:xfrm>
          <a:off x="963078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28856"/>
              </p:ext>
            </p:extLst>
          </p:nvPr>
        </p:nvGraphicFramePr>
        <p:xfrm>
          <a:off x="4781870" y="1550717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0.39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4059" y="4788193"/>
                <a:ext cx="1803699" cy="769378"/>
              </a:xfrm>
              <a:prstGeom prst="rect">
                <a:avLst/>
              </a:prstGeom>
              <a:blipFill>
                <a:blip r:embed="rId6"/>
                <a:stretch>
                  <a:fillRect r="-5424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636" y="4788192"/>
                <a:ext cx="1620957" cy="769378"/>
              </a:xfrm>
              <a:prstGeom prst="rect">
                <a:avLst/>
              </a:prstGeom>
              <a:blipFill>
                <a:blip r:embed="rId7"/>
                <a:stretch>
                  <a:fillRect r="-6015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6848889" y="494443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866917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ounded Rectangle 11"/>
          <p:cNvSpPr/>
          <p:nvPr/>
        </p:nvSpPr>
        <p:spPr>
          <a:xfrm>
            <a:off x="6495328" y="4871941"/>
            <a:ext cx="720969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ounded Rectangle 12"/>
          <p:cNvSpPr/>
          <p:nvPr/>
        </p:nvSpPr>
        <p:spPr>
          <a:xfrm>
            <a:off x="1861662" y="4712962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4" name="Rounded Rectangle 13"/>
          <p:cNvSpPr/>
          <p:nvPr/>
        </p:nvSpPr>
        <p:spPr>
          <a:xfrm>
            <a:off x="5476762" y="4712980"/>
            <a:ext cx="584368" cy="44677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044021"/>
              </p:ext>
            </p:extLst>
          </p:nvPr>
        </p:nvGraphicFramePr>
        <p:xfrm>
          <a:off x="2108657" y="655717"/>
          <a:ext cx="4389760" cy="3851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976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438976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385103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rgbClr val="FF0000"/>
                        </a:solidFill>
                      </a:endParaRPr>
                    </a:p>
                  </a:txBody>
                  <a:tcPr marL="95537" marR="95537" marT="47767" marB="477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10865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253516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297701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ctangle 6"/>
          <p:cNvSpPr/>
          <p:nvPr/>
        </p:nvSpPr>
        <p:spPr>
          <a:xfrm>
            <a:off x="3421721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Rectangle 7"/>
          <p:cNvSpPr/>
          <p:nvPr/>
        </p:nvSpPr>
        <p:spPr>
          <a:xfrm>
            <a:off x="38533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4292199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0" name="Rectangle 9"/>
          <p:cNvSpPr/>
          <p:nvPr/>
        </p:nvSpPr>
        <p:spPr>
          <a:xfrm>
            <a:off x="4734053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ectangle 10"/>
          <p:cNvSpPr/>
          <p:nvPr/>
        </p:nvSpPr>
        <p:spPr>
          <a:xfrm>
            <a:off x="517590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Rectangle 11"/>
          <p:cNvSpPr/>
          <p:nvPr/>
        </p:nvSpPr>
        <p:spPr>
          <a:xfrm>
            <a:off x="5616377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3" name="Rectangle 12"/>
          <p:cNvSpPr/>
          <p:nvPr/>
        </p:nvSpPr>
        <p:spPr>
          <a:xfrm>
            <a:off x="6048055" y="655717"/>
            <a:ext cx="433062" cy="3851030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9334" y="4767336"/>
                <a:ext cx="1620957" cy="769378"/>
              </a:xfrm>
              <a:prstGeom prst="rect">
                <a:avLst/>
              </a:prstGeom>
              <a:blipFill>
                <a:blip r:embed="rId5"/>
                <a:stretch>
                  <a:fillRect r="-639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391" y="4767464"/>
                <a:ext cx="1077924" cy="76925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33800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725050"/>
                <a:ext cx="2936630" cy="8886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833913"/>
              </p:ext>
            </p:extLst>
          </p:nvPr>
        </p:nvGraphicFramePr>
        <p:xfrm>
          <a:off x="1172309" y="2411893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499631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414188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284808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04017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12466008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191669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125" y="4350411"/>
                <a:ext cx="2936630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117230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88579" y="1340338"/>
            <a:ext cx="0" cy="356967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200110"/>
              </p:ext>
            </p:extLst>
          </p:nvPr>
        </p:nvGraphicFramePr>
        <p:xfrm>
          <a:off x="1172309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625246"/>
              </p:ext>
            </p:extLst>
          </p:nvPr>
        </p:nvGraphicFramePr>
        <p:xfrm>
          <a:off x="1172308" y="3522655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0.2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940" y="4539960"/>
                <a:ext cx="2936630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4245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316944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0.4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2934549"/>
                <a:ext cx="2936630" cy="769378"/>
              </a:xfrm>
              <a:prstGeom prst="rect">
                <a:avLst/>
              </a:prstGeom>
              <a:blipFill>
                <a:blip r:embed="rId5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2426218" y="309053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0.8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339" y="4381076"/>
                <a:ext cx="2936630" cy="767133"/>
              </a:xfrm>
              <a:prstGeom prst="rect">
                <a:avLst/>
              </a:prstGeom>
              <a:blipFill>
                <a:blip r:embed="rId6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2426217" y="4458277"/>
            <a:ext cx="49639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0.6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2934549"/>
                <a:ext cx="2936630" cy="769378"/>
              </a:xfrm>
              <a:prstGeom prst="rect">
                <a:avLst/>
              </a:prstGeom>
              <a:blipFill>
                <a:blip r:embed="rId7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1.2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339" y="4381076"/>
                <a:ext cx="2936630" cy="769250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6257831" y="3021948"/>
            <a:ext cx="484422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1" name="Rounded Rectangle 10"/>
          <p:cNvSpPr/>
          <p:nvPr/>
        </p:nvSpPr>
        <p:spPr>
          <a:xfrm>
            <a:off x="6254744" y="4482110"/>
            <a:ext cx="487510" cy="66821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Left Bracket 11"/>
          <p:cNvSpPr/>
          <p:nvPr/>
        </p:nvSpPr>
        <p:spPr>
          <a:xfrm flipH="1">
            <a:off x="2985502" y="3350870"/>
            <a:ext cx="430823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p:sp>
        <p:nvSpPr>
          <p:cNvPr id="13" name="Left Bracket 12"/>
          <p:cNvSpPr/>
          <p:nvPr/>
        </p:nvSpPr>
        <p:spPr>
          <a:xfrm flipH="1">
            <a:off x="6811241" y="3350868"/>
            <a:ext cx="430823" cy="1474308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553" y="3826414"/>
                <a:ext cx="958362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8403" y="3826414"/>
                <a:ext cx="958362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Left Bracket 15"/>
          <p:cNvSpPr/>
          <p:nvPr/>
        </p:nvSpPr>
        <p:spPr>
          <a:xfrm>
            <a:off x="1387547" y="3350871"/>
            <a:ext cx="380980" cy="1474306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274" y="3826414"/>
                <a:ext cx="958362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5180804" y="3350870"/>
            <a:ext cx="430823" cy="1474307"/>
          </a:xfrm>
          <a:prstGeom prst="leftBracket">
            <a:avLst>
              <a:gd name="adj" fmla="val 171103"/>
            </a:avLst>
          </a:prstGeom>
          <a:noFill/>
          <a:ln w="28575">
            <a:solidFill>
              <a:schemeClr val="accent5"/>
            </a:solidFill>
            <a:head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6096D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6096D4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7242" y="3826414"/>
                <a:ext cx="958362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478475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7566608"/>
              </p:ext>
            </p:extLst>
          </p:nvPr>
        </p:nvGraphicFramePr>
        <p:xfrm>
          <a:off x="1336034" y="1682320"/>
          <a:ext cx="6096000" cy="642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53293880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64284582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45743700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45055017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231636162"/>
                    </a:ext>
                  </a:extLst>
                </a:gridCol>
              </a:tblGrid>
              <a:tr h="64281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0865357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18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 animBg="1"/>
      <p:bldP spid="17" grpId="0"/>
      <p:bldP spid="18" grpId="0" animBg="1"/>
      <p:bldP spid="19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6439" y="503397"/>
            <a:ext cx="6707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Fill in the missing numbers.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116" y="5141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8960" y="5283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46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1594195"/>
                <a:ext cx="3019715" cy="783548"/>
              </a:xfrm>
              <a:prstGeom prst="rect">
                <a:avLst/>
              </a:prstGeom>
              <a:blipFill>
                <a:blip r:embed="rId6"/>
                <a:stretch>
                  <a:fillRect l="-4242"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20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3061903"/>
                <a:ext cx="3019715" cy="783548"/>
              </a:xfrm>
              <a:prstGeom prst="rect">
                <a:avLst/>
              </a:prstGeom>
              <a:blipFill>
                <a:blip r:embed="rId7"/>
                <a:stretch>
                  <a:fillRect l="-4242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0.17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503" y="4531186"/>
                <a:ext cx="3019715" cy="767646"/>
              </a:xfrm>
              <a:prstGeom prst="rect">
                <a:avLst/>
              </a:prstGeom>
              <a:blipFill>
                <a:blip r:embed="rId8"/>
                <a:stretch>
                  <a:fillRect l="-424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 rot="5400000">
            <a:off x="2352459" y="1369690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5400000">
            <a:off x="3246803" y="1459856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5400000">
            <a:off x="2352459" y="2837363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 rot="5400000">
            <a:off x="3246803" y="2927529"/>
            <a:ext cx="450937" cy="52112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 rot="5400000">
            <a:off x="2389733" y="4308327"/>
            <a:ext cx="450937" cy="70145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9829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231" y="1209056"/>
            <a:ext cx="975583" cy="682908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875402" y="982816"/>
            <a:ext cx="2203373" cy="925417"/>
          </a:xfrm>
          <a:prstGeom prst="wedgeRoundRectCallout">
            <a:avLst>
              <a:gd name="adj1" fmla="val 68106"/>
              <a:gd name="adj2" fmla="val 10714"/>
              <a:gd name="adj3" fmla="val 16667"/>
            </a:avLst>
          </a:prstGeom>
          <a:noFill/>
          <a:ln w="222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0062" y="1026325"/>
                <a:ext cx="4594034" cy="769378"/>
              </a:xfrm>
              <a:prstGeom prst="rect">
                <a:avLst/>
              </a:prstGeom>
              <a:blipFill>
                <a:blip r:embed="rId6"/>
                <a:stretch>
                  <a:fillRect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59334"/>
              </p:ext>
            </p:extLst>
          </p:nvPr>
        </p:nvGraphicFramePr>
        <p:xfrm>
          <a:off x="2644269" y="2873105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948" y="2056625"/>
            <a:ext cx="710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Draw a diagram to show that Tiny is incorrect.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977088" y="1716044"/>
            <a:ext cx="7683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765803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238619"/>
              </p:ext>
            </p:extLst>
          </p:nvPr>
        </p:nvGraphicFramePr>
        <p:xfrm>
          <a:off x="2644269" y="2864798"/>
          <a:ext cx="3136970" cy="2751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697">
                  <a:extLst>
                    <a:ext uri="{9D8B030D-6E8A-4147-A177-3AD203B41FA5}">
                      <a16:colId xmlns:a16="http://schemas.microsoft.com/office/drawing/2014/main" val="388911033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27741719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577306847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424031022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344440081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312025231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870960288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6096596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1011708405"/>
                    </a:ext>
                  </a:extLst>
                </a:gridCol>
                <a:gridCol w="313697">
                  <a:extLst>
                    <a:ext uri="{9D8B030D-6E8A-4147-A177-3AD203B41FA5}">
                      <a16:colId xmlns:a16="http://schemas.microsoft.com/office/drawing/2014/main" val="2831884909"/>
                    </a:ext>
                  </a:extLst>
                </a:gridCol>
              </a:tblGrid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01791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5267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67386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146480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714652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76602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801086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128564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1568868"/>
                  </a:ext>
                </a:extLst>
              </a:tr>
              <a:tr h="275199"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rgbClr val="FF0000"/>
                        </a:solidFill>
                      </a:endParaRPr>
                    </a:p>
                  </a:txBody>
                  <a:tcPr marL="68272" marR="68272" marT="34135" marB="341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74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0.03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197" y="4475182"/>
                <a:ext cx="1856072" cy="769378"/>
              </a:xfrm>
              <a:prstGeom prst="rect">
                <a:avLst/>
              </a:prstGeom>
              <a:blipFill>
                <a:blip r:embed="rId8"/>
                <a:stretch>
                  <a:fillRect r="-229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162" y="4475182"/>
                <a:ext cx="1701394" cy="769378"/>
              </a:xfrm>
              <a:prstGeom prst="rect">
                <a:avLst/>
              </a:prstGeom>
              <a:blipFill>
                <a:blip r:embed="rId9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348785" y="4633064"/>
            <a:ext cx="721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626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  <p:bldP spid="18" grpId="0"/>
      <p:bldP spid="18" grpId="1"/>
      <p:bldP spid="1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825466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9|9.9|4.3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0.8|4.9|0.9|2.3|1.6|2.3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.7|2.4|5.9|7.6|7.1|2.8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8|6.5|5.9|17.5|8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9|3.7|9.4|3.6|6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6.7|9.2|1.9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3.3|7.7|3.3|3.4|6.2|6.7|4.6|1.1|11.2|8.9|5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4.9|9.5|5.3|10.5|5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9.2|2|11|2.2|4.4|13.3|2.6|9.9|7.7|5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52B1A9-7905-40F7-ACB6-A0EA433B83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3811</TotalTime>
  <Words>431</Words>
  <Application>Microsoft Office PowerPoint</Application>
  <PresentationFormat>On-screen Show (4:3)</PresentationFormat>
  <Paragraphs>124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 Wain BTP</cp:lastModifiedBy>
  <cp:revision>212</cp:revision>
  <dcterms:created xsi:type="dcterms:W3CDTF">2019-07-05T11:02:13Z</dcterms:created>
  <dcterms:modified xsi:type="dcterms:W3CDTF">2021-01-05T10:02:36Z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