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27" r:id="rId12"/>
    <p:sldId id="328" r:id="rId13"/>
    <p:sldId id="299" r:id="rId14"/>
    <p:sldId id="314" r:id="rId15"/>
    <p:sldId id="311" r:id="rId16"/>
    <p:sldId id="313" r:id="rId17"/>
    <p:sldId id="305" r:id="rId18"/>
    <p:sldId id="308" r:id="rId19"/>
    <p:sldId id="318" r:id="rId20"/>
    <p:sldId id="316" r:id="rId21"/>
    <p:sldId id="301" r:id="rId22"/>
    <p:sldId id="322" r:id="rId23"/>
    <p:sldId id="326" r:id="rId24"/>
    <p:sldId id="325" r:id="rId25"/>
    <p:sldId id="32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46" d="100"/>
          <a:sy n="46" d="100"/>
        </p:scale>
        <p:origin x="121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5" Type="http://schemas.openxmlformats.org/officeDocument/2006/relationships/image" Target="../media/image27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5" Type="http://schemas.openxmlformats.org/officeDocument/2006/relationships/image" Target="../media/image27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12061"/>
          <a:stretch/>
        </p:blipFill>
        <p:spPr>
          <a:xfrm>
            <a:off x="-122208" y="2476502"/>
            <a:ext cx="584373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722" y="706583"/>
            <a:ext cx="7364556" cy="459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150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847725"/>
            <a:ext cx="9163050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698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5906" y="379218"/>
            <a:ext cx="71309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a half means sharing equally between 2 people.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80" y="1613330"/>
            <a:ext cx="2111621" cy="26040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842" y="1608128"/>
            <a:ext cx="2118117" cy="26120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187" y="2651133"/>
            <a:ext cx="1626068" cy="1566213"/>
          </a:xfrm>
          <a:prstGeom prst="rect">
            <a:avLst/>
          </a:prstGeom>
        </p:spPr>
      </p:pic>
      <p:cxnSp>
        <p:nvCxnSpPr>
          <p:cNvPr id="14" name="Straight Connector 13"/>
          <p:cNvCxnSpPr>
            <a:stCxn id="9" idx="0"/>
            <a:endCxn id="9" idx="2"/>
          </p:cNvCxnSpPr>
          <p:nvPr/>
        </p:nvCxnSpPr>
        <p:spPr>
          <a:xfrm>
            <a:off x="4498221" y="2651133"/>
            <a:ext cx="0" cy="1566213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281786" y="4942352"/>
            <a:ext cx="64328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One donut can be cut into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 </a:t>
            </a:r>
            <a:r>
              <a:rPr lang="en-GB" sz="3200" dirty="0" smtClean="0">
                <a:latin typeface="Comic Sans MS" panose="030F0702030302020204" pitchFamily="66" charset="0"/>
              </a:rPr>
              <a:t>equal pieces.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247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183" y="1450402"/>
            <a:ext cx="1349522" cy="16642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330" y="1370215"/>
            <a:ext cx="1414547" cy="17443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586" y="2053713"/>
            <a:ext cx="2509999" cy="24176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0654" y="345266"/>
            <a:ext cx="71309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can make a quarter by sharing equally between 4 people.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498221" y="2442514"/>
            <a:ext cx="0" cy="1566213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366232" y="4566017"/>
            <a:ext cx="64328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One tart can be cut into 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 smtClean="0">
                <a:latin typeface="Comic Sans MS" panose="030F0702030302020204" pitchFamily="66" charset="0"/>
              </a:rPr>
              <a:t> equal pieces.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040" y="2987536"/>
            <a:ext cx="1352603" cy="1631615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3685187" y="3211973"/>
            <a:ext cx="1626068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927" y="2987535"/>
            <a:ext cx="1294812" cy="142255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66233" y="5485023"/>
            <a:ext cx="64328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Each piece is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one quarter</a:t>
            </a:r>
            <a:r>
              <a:rPr lang="en-GB" sz="3200" dirty="0" smtClean="0">
                <a:latin typeface="Comic Sans MS" panose="030F0702030302020204" pitchFamily="66" charset="0"/>
              </a:rPr>
              <a:t>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735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L 0.1408 0.0446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31" y="222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1737 -0.0013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6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-0.13646 0.0386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23" y="192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16181 -0.012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90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58418" y="1985315"/>
            <a:ext cx="1342239" cy="16191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601" y="1877631"/>
            <a:ext cx="2616220" cy="36964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7512" y="5566932"/>
            <a:ext cx="7371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Each piece is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one quarter</a:t>
            </a:r>
            <a:r>
              <a:rPr lang="en-GB" sz="3200" dirty="0" smtClean="0">
                <a:latin typeface="Comic Sans MS" panose="030F0702030302020204" pitchFamily="66" charset="0"/>
              </a:rPr>
              <a:t>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839417" y="3051909"/>
            <a:ext cx="0" cy="1566213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396" y="1892301"/>
            <a:ext cx="1307043" cy="11584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532" y="2098383"/>
            <a:ext cx="1342074" cy="1103326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2690488" y="1238068"/>
            <a:ext cx="2032707" cy="799927"/>
          </a:xfrm>
          <a:prstGeom prst="wedgeRoundRectCallout">
            <a:avLst>
              <a:gd name="adj1" fmla="val -54850"/>
              <a:gd name="adj2" fmla="val 87025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2690489" y="1308597"/>
            <a:ext cx="2032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Yay! I get the bigger quarter!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984" y="2160879"/>
            <a:ext cx="1397618" cy="97833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65012" y="1298592"/>
            <a:ext cx="20868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I</a:t>
            </a:r>
            <a:r>
              <a:rPr lang="en-GB" sz="2000" dirty="0" smtClean="0">
                <a:latin typeface="Comic Sans MS" panose="030F0702030302020204" pitchFamily="66" charset="0"/>
              </a:rPr>
              <a:t>s that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better?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5494553" y="1053246"/>
            <a:ext cx="2032707" cy="722040"/>
          </a:xfrm>
          <a:prstGeom prst="wedgeRoundRectCallout">
            <a:avLst>
              <a:gd name="adj1" fmla="val -25308"/>
              <a:gd name="adj2" fmla="val 10067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40424" y="1084380"/>
            <a:ext cx="20868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 But that’s not sharing equally!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3047601" y="3791180"/>
            <a:ext cx="2616220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495" y="3483306"/>
            <a:ext cx="1239402" cy="149506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186" y="3383188"/>
            <a:ext cx="1205440" cy="143787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42036" y="383106"/>
            <a:ext cx="7371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need to make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 smtClean="0">
                <a:latin typeface="Comic Sans MS" panose="030F0702030302020204" pitchFamily="66" charset="0"/>
              </a:rPr>
              <a:t> equal pieces.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636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68 -0.00255 L -0.05157 -0.000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16666 0.0583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2917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-0.11511 0.0115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4" y="579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12014 0.0025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7" y="116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-0.10348 0.0692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74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animBg="1"/>
      <p:bldP spid="18" grpId="0"/>
      <p:bldP spid="18" grpId="1"/>
      <p:bldP spid="15" grpId="0"/>
      <p:bldP spid="16" grpId="0" animBg="1"/>
      <p:bldP spid="16" grpId="1" animBg="1"/>
      <p:bldP spid="20" grpId="0"/>
      <p:bldP spid="20" grpId="1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2047" y="524403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14566" y="538672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698" y="2084135"/>
            <a:ext cx="3181350" cy="24860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033" y="1291600"/>
            <a:ext cx="4653709" cy="40710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23414" y="513759"/>
            <a:ext cx="4206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What is a half?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36029" y="516215"/>
            <a:ext cx="4206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What is a quarter?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59FB245-7065-414A-A42A-7408BFDF703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1489" b="51115"/>
          <a:stretch/>
        </p:blipFill>
        <p:spPr>
          <a:xfrm>
            <a:off x="1730292" y="2084134"/>
            <a:ext cx="1543315" cy="121530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FF60FC9-EAA7-D944-8978-5DD95DAAA98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88" b="48266"/>
          <a:stretch/>
        </p:blipFill>
        <p:spPr>
          <a:xfrm>
            <a:off x="5783808" y="1299440"/>
            <a:ext cx="2508934" cy="2106121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3312373" y="2340315"/>
            <a:ext cx="0" cy="1870363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11589" y="3413009"/>
            <a:ext cx="1219200" cy="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821189" y="2761846"/>
            <a:ext cx="0" cy="1274618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070908" y="3299437"/>
            <a:ext cx="2475772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520036" y="3379184"/>
            <a:ext cx="642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71215" y="3327147"/>
            <a:ext cx="642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520036" y="2535085"/>
            <a:ext cx="642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00764" y="2535085"/>
            <a:ext cx="642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38830" y="3379184"/>
            <a:ext cx="642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355878" y="2858251"/>
            <a:ext cx="642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1" grpId="0"/>
      <p:bldP spid="22" grpId="0"/>
      <p:bldP spid="23" grpId="0"/>
      <p:bldP spid="24" grpId="0"/>
      <p:bldP spid="25" grpId="0"/>
      <p:bldP spid="25" grpId="1"/>
      <p:bldP spid="26" grpId="0"/>
      <p:bldP spid="2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If you cut circles into 4 equal pieces, each piece is one quarter.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3527391" y="2276515"/>
            <a:ext cx="1800000" cy="18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063" y="3330697"/>
            <a:ext cx="1522455" cy="10657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8548" y="379598"/>
            <a:ext cx="6066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a quarter of a square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4544" y="969459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77063" y="11121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15" name="Straight Connector 14"/>
          <p:cNvCxnSpPr>
            <a:endCxn id="14" idx="3"/>
          </p:cNvCxnSpPr>
          <p:nvPr/>
        </p:nvCxnSpPr>
        <p:spPr>
          <a:xfrm>
            <a:off x="3527391" y="3176515"/>
            <a:ext cx="180000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3527391" y="5104210"/>
            <a:ext cx="900000" cy="9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37" y="1872203"/>
            <a:ext cx="2109811" cy="231795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 rot="19742155">
            <a:off x="717324" y="3129634"/>
            <a:ext cx="25488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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5935417" y="1893409"/>
            <a:ext cx="2089467" cy="1218222"/>
          </a:xfrm>
          <a:prstGeom prst="wedgeRoundRectCallout">
            <a:avLst>
              <a:gd name="adj1" fmla="val -22293"/>
              <a:gd name="adj2" fmla="val 7758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950602" y="1986044"/>
            <a:ext cx="20590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see another way to make quarters!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27427" y="4214503"/>
            <a:ext cx="900000" cy="9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/>
          <p:cNvCxnSpPr>
            <a:stCxn id="14" idx="0"/>
            <a:endCxn id="14" idx="2"/>
          </p:cNvCxnSpPr>
          <p:nvPr/>
        </p:nvCxnSpPr>
        <p:spPr>
          <a:xfrm>
            <a:off x="4427391" y="2276515"/>
            <a:ext cx="0" cy="1800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4488106" y="4214503"/>
            <a:ext cx="900000" cy="9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488106" y="5132500"/>
            <a:ext cx="900000" cy="9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ular Callout 26"/>
          <p:cNvSpPr/>
          <p:nvPr/>
        </p:nvSpPr>
        <p:spPr>
          <a:xfrm>
            <a:off x="2151393" y="1848023"/>
            <a:ext cx="1273898" cy="1039843"/>
          </a:xfrm>
          <a:prstGeom prst="wedgeRoundRectCallout">
            <a:avLst>
              <a:gd name="adj1" fmla="val -48005"/>
              <a:gd name="adj2" fmla="val 65866"/>
              <a:gd name="adj3" fmla="val 16667"/>
            </a:avLst>
          </a:prstGeom>
          <a:noFill/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2099684" y="1816970"/>
            <a:ext cx="146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Here is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a quarter for you.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380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59259E-6 L -0.28125 0.0007 " pathEditMode="relative" rAng="0" ptsTypes="AA">
                                      <p:cBhvr>
                                        <p:cTn id="41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63" y="23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0417 L 0.29184 -0.11018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3" y="-5718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23646 0.0007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23" y="2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417 L -0.35521 0.00741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60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21" grpId="0"/>
      <p:bldP spid="22" grpId="0" animBg="1"/>
      <p:bldP spid="23" grpId="0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714" y="3102792"/>
            <a:ext cx="1522455" cy="10657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3826" y="1144741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76345" y="128743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527391" y="2235573"/>
            <a:ext cx="1800000" cy="18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3527391" y="2235573"/>
            <a:ext cx="1800000" cy="1800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 rot="12276793">
            <a:off x="4604633" y="3494807"/>
            <a:ext cx="25488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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333" y="1872203"/>
            <a:ext cx="2109811" cy="2317953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96037" y="440854"/>
            <a:ext cx="6066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a quarter of a square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3527391" y="2235573"/>
            <a:ext cx="1800000" cy="1800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Isosceles Triangle 6"/>
          <p:cNvSpPr/>
          <p:nvPr/>
        </p:nvSpPr>
        <p:spPr>
          <a:xfrm rot="5400000">
            <a:off x="3117214" y="4631614"/>
            <a:ext cx="1793426" cy="867219"/>
          </a:xfrm>
          <a:prstGeom prst="triangl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/>
          <p:cNvSpPr/>
          <p:nvPr/>
        </p:nvSpPr>
        <p:spPr>
          <a:xfrm rot="10800000">
            <a:off x="3561898" y="4198004"/>
            <a:ext cx="1793426" cy="867219"/>
          </a:xfrm>
          <a:prstGeom prst="triangl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Isosceles Triangle 18"/>
          <p:cNvSpPr/>
          <p:nvPr/>
        </p:nvSpPr>
        <p:spPr>
          <a:xfrm rot="16200000">
            <a:off x="4025001" y="4585789"/>
            <a:ext cx="1793426" cy="867219"/>
          </a:xfrm>
          <a:prstGeom prst="triangl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/>
          <p:cNvSpPr/>
          <p:nvPr/>
        </p:nvSpPr>
        <p:spPr>
          <a:xfrm>
            <a:off x="3630141" y="5048893"/>
            <a:ext cx="1793426" cy="867219"/>
          </a:xfrm>
          <a:prstGeom prst="triangl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916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L -0.26424 -0.09954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12" y="-497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-0.04 C 0.081 -0.049 0.102 -0.054 0.124 -0.054 C 0.149 -0.054 0.169 -0.049 0.183 -0.04 L 0.25 0 E" pathEditMode="relative" ptsTypes="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7" grpId="0" animBg="1"/>
      <p:bldP spid="7" grpId="1" animBg="1"/>
      <p:bldP spid="18" grpId="0" animBg="1"/>
      <p:bldP spid="18" grpId="1" animBg="1"/>
      <p:bldP spid="19" grpId="0" animBg="1"/>
      <p:bldP spid="20" grpId="0" animBg="1"/>
      <p:bldP spid="2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a square piece  of paper, fold it </a:t>
            </a:r>
            <a:r>
              <a:rPr lang="en-GB" dirty="0" smtClean="0"/>
              <a:t>into 4 equal pieces </a:t>
            </a:r>
            <a:r>
              <a:rPr lang="en-GB" dirty="0"/>
              <a:t>and colour in one </a:t>
            </a:r>
            <a:r>
              <a:rPr lang="en-GB" dirty="0" smtClean="0"/>
              <a:t>quarter.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426079" y="461054"/>
            <a:ext cx="71377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shapes are NOT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easy to find a quarter?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0841" y="5331669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73360" y="547435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9" name="Flowchart: Connector 8"/>
          <p:cNvSpPr/>
          <p:nvPr/>
        </p:nvSpPr>
        <p:spPr>
          <a:xfrm>
            <a:off x="2824472" y="1751874"/>
            <a:ext cx="968991" cy="9144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Decision 9"/>
          <p:cNvSpPr/>
          <p:nvPr/>
        </p:nvSpPr>
        <p:spPr>
          <a:xfrm>
            <a:off x="3944203" y="2488186"/>
            <a:ext cx="1910687" cy="1092985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loud 10"/>
          <p:cNvSpPr/>
          <p:nvPr/>
        </p:nvSpPr>
        <p:spPr>
          <a:xfrm>
            <a:off x="2012430" y="3856442"/>
            <a:ext cx="1624084" cy="84616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ightning Bolt 11"/>
          <p:cNvSpPr/>
          <p:nvPr/>
        </p:nvSpPr>
        <p:spPr>
          <a:xfrm>
            <a:off x="5991367" y="1594343"/>
            <a:ext cx="1440667" cy="1672929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ross 12"/>
          <p:cNvSpPr/>
          <p:nvPr/>
        </p:nvSpPr>
        <p:spPr>
          <a:xfrm>
            <a:off x="6183664" y="3785887"/>
            <a:ext cx="1445435" cy="1221529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gular Pentagon 13"/>
          <p:cNvSpPr/>
          <p:nvPr/>
        </p:nvSpPr>
        <p:spPr>
          <a:xfrm>
            <a:off x="1037229" y="2229545"/>
            <a:ext cx="1214651" cy="12015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Sequential Access Storage 14"/>
          <p:cNvSpPr/>
          <p:nvPr/>
        </p:nvSpPr>
        <p:spPr>
          <a:xfrm>
            <a:off x="4189863" y="4086138"/>
            <a:ext cx="1304690" cy="1075936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975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-426079" y="461054"/>
            <a:ext cx="71377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shapes are NOT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easy to find a quarter?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0841" y="5331669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473360" y="547435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3" name="Flowchart: Connector 22"/>
          <p:cNvSpPr/>
          <p:nvPr/>
        </p:nvSpPr>
        <p:spPr>
          <a:xfrm>
            <a:off x="2824472" y="1751874"/>
            <a:ext cx="968991" cy="9144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Flowchart: Decision 23"/>
          <p:cNvSpPr/>
          <p:nvPr/>
        </p:nvSpPr>
        <p:spPr>
          <a:xfrm>
            <a:off x="3944203" y="2488186"/>
            <a:ext cx="1910687" cy="1092985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loud 24"/>
          <p:cNvSpPr/>
          <p:nvPr/>
        </p:nvSpPr>
        <p:spPr>
          <a:xfrm>
            <a:off x="2012430" y="3856442"/>
            <a:ext cx="1624084" cy="84616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ightning Bolt 25"/>
          <p:cNvSpPr/>
          <p:nvPr/>
        </p:nvSpPr>
        <p:spPr>
          <a:xfrm>
            <a:off x="5991367" y="1594343"/>
            <a:ext cx="1440667" cy="1672929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ross 26"/>
          <p:cNvSpPr/>
          <p:nvPr/>
        </p:nvSpPr>
        <p:spPr>
          <a:xfrm>
            <a:off x="6183664" y="3785887"/>
            <a:ext cx="1445435" cy="1221529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gular Pentagon 27"/>
          <p:cNvSpPr/>
          <p:nvPr/>
        </p:nvSpPr>
        <p:spPr>
          <a:xfrm>
            <a:off x="1037229" y="2229545"/>
            <a:ext cx="1214651" cy="12015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Flowchart: Sequential Access Storage 28"/>
          <p:cNvSpPr/>
          <p:nvPr/>
        </p:nvSpPr>
        <p:spPr>
          <a:xfrm>
            <a:off x="4189863" y="4086138"/>
            <a:ext cx="1304690" cy="1075936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ross 15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147340" y="2478874"/>
            <a:ext cx="917832" cy="981427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ross 16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273135" y="3788807"/>
            <a:ext cx="917832" cy="981427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402368" y="4130068"/>
            <a:ext cx="917832" cy="981427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301698" y="1831752"/>
            <a:ext cx="917832" cy="981427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950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314758" y="3823361"/>
            <a:ext cx="1080000" cy="10800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79450" y="3805713"/>
            <a:ext cx="1080000" cy="10800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468670" y="3805713"/>
            <a:ext cx="1080000" cy="10800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59063" y="371358"/>
            <a:ext cx="74464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draw lines in the squares to prove these are  quarters?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4758" y="5474850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457277" y="561753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Rectangle 3"/>
          <p:cNvSpPr/>
          <p:nvPr/>
        </p:nvSpPr>
        <p:spPr>
          <a:xfrm>
            <a:off x="4986641" y="2222678"/>
            <a:ext cx="540000" cy="5400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584757" y="1797646"/>
            <a:ext cx="288000" cy="1065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Isosceles Triangle 13"/>
          <p:cNvSpPr/>
          <p:nvPr/>
        </p:nvSpPr>
        <p:spPr>
          <a:xfrm>
            <a:off x="2945814" y="2268622"/>
            <a:ext cx="1080000" cy="540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Connector 17"/>
          <p:cNvCxnSpPr>
            <a:stCxn id="27" idx="0"/>
            <a:endCxn id="27" idx="2"/>
          </p:cNvCxnSpPr>
          <p:nvPr/>
        </p:nvCxnSpPr>
        <p:spPr>
          <a:xfrm>
            <a:off x="5008670" y="3805713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27" idx="1"/>
            <a:endCxn id="27" idx="3"/>
          </p:cNvCxnSpPr>
          <p:nvPr/>
        </p:nvCxnSpPr>
        <p:spPr>
          <a:xfrm>
            <a:off x="4468670" y="4345713"/>
            <a:ext cx="108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2879450" y="3805713"/>
            <a:ext cx="108000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7124758" y="3823361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6854758" y="3823361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584758" y="3823361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887280" y="3805713"/>
            <a:ext cx="108000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7394758" y="3823361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6314758" y="3823361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 rot="16200000">
            <a:off x="1692958" y="2100194"/>
            <a:ext cx="27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287958" y="3805713"/>
            <a:ext cx="1080000" cy="10800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3" name="Straight Connector 52"/>
          <p:cNvCxnSpPr/>
          <p:nvPr/>
        </p:nvCxnSpPr>
        <p:spPr>
          <a:xfrm>
            <a:off x="1295789" y="4601817"/>
            <a:ext cx="107999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1295789" y="4090186"/>
            <a:ext cx="1079999" cy="4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stCxn id="52" idx="3"/>
            <a:endCxn id="52" idx="1"/>
          </p:cNvCxnSpPr>
          <p:nvPr/>
        </p:nvCxnSpPr>
        <p:spPr>
          <a:xfrm flipH="1">
            <a:off x="1287958" y="4345713"/>
            <a:ext cx="108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2367958" y="3805713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1287958" y="3805713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1311709" y="4880936"/>
            <a:ext cx="107999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1298061" y="3796923"/>
            <a:ext cx="1079999" cy="4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16761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1667 L 3.61111E-6 0.2666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0.05208 L -0.00625 0.3020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0209 L 0.00191 0.2310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81481E-6 L -3.88889E-6 0.2937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14" grpId="0" animBg="1"/>
      <p:bldP spid="14" grpId="1" animBg="1"/>
      <p:bldP spid="45" grpId="0" animBg="1"/>
      <p:bldP spid="4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draw shapes that are NOT easy to find </a:t>
            </a:r>
            <a:r>
              <a:rPr lang="en-GB" dirty="0" smtClean="0"/>
              <a:t>a quarter </a:t>
            </a:r>
            <a:r>
              <a:rPr lang="en-GB" dirty="0"/>
              <a:t>of?</a:t>
            </a:r>
          </a:p>
        </p:txBody>
      </p:sp>
    </p:spTree>
    <p:extLst>
      <p:ext uri="{BB962C8B-B14F-4D97-AF65-F5344CB8AC3E}">
        <p14:creationId xmlns:p14="http://schemas.microsoft.com/office/powerpoint/2010/main" val="195860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2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2|7.4|6|6.9|4.7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1.5|4.5|1.6|5.7|8.3|18.7|6.1|6.4|3|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3.5|4.3|4.1|1.4|3.8|8.4|8.2|0.9|2.9|17.1|3.4|0.9|4|4.8|6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|8.2|6|11.4|9.1|6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12.2|12.5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1|4.8|4.5|5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9.7|2.4|8|4.1|11.6|1.3|6.3|3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5889</TotalTime>
  <Words>229</Words>
  <Application>Microsoft Office PowerPoint</Application>
  <PresentationFormat>On-screen Show (4:3)</PresentationFormat>
  <Paragraphs>41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Comic Sans MS</vt:lpstr>
      <vt:lpstr>KG Primary Penmanship</vt:lpstr>
      <vt:lpstr>Wingdings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If you cut circles into 4 equal pieces, each piece is one quarter.</vt:lpstr>
      <vt:lpstr>PowerPoint Presentation</vt:lpstr>
      <vt:lpstr>PowerPoint Presentation</vt:lpstr>
      <vt:lpstr>Can you find a square piece  of paper, fold it into 4 equal pieces and colour in one quarter.</vt:lpstr>
      <vt:lpstr>PowerPoint Presentation</vt:lpstr>
      <vt:lpstr>PowerPoint Presentation</vt:lpstr>
      <vt:lpstr>PowerPoint Presentation</vt:lpstr>
      <vt:lpstr>Can you draw shapes that are NOT easy to find a quarter of?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233</cp:revision>
  <dcterms:created xsi:type="dcterms:W3CDTF">2019-07-05T11:02:13Z</dcterms:created>
  <dcterms:modified xsi:type="dcterms:W3CDTF">2021-06-11T11:45:09Z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