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73" r:id="rId3"/>
    <p:sldId id="264" r:id="rId4"/>
    <p:sldId id="274" r:id="rId5"/>
    <p:sldId id="275" r:id="rId6"/>
    <p:sldId id="267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Twinkl" panose="020B0604020202020204" charset="0"/>
      <p:regular r:id="rId14"/>
      <p:bold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18A0DB"/>
    <a:srgbClr val="80C1EB"/>
    <a:srgbClr val="DE1E5A"/>
    <a:srgbClr val="BC0105"/>
    <a:srgbClr val="4DB1E3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e4Y2wJx4KUo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1576643"/>
            <a:ext cx="7632700" cy="64899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sz="2800" dirty="0"/>
              <a:t>How many different sharks did you see?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18965B6-6550-4927-A5AA-C807905B69D0}"/>
              </a:ext>
            </a:extLst>
          </p:cNvPr>
          <p:cNvSpPr/>
          <p:nvPr/>
        </p:nvSpPr>
        <p:spPr>
          <a:xfrm>
            <a:off x="755651" y="3104501"/>
            <a:ext cx="7632700" cy="648997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sz="2800" dirty="0"/>
              <a:t>Which was your favourite shark and why?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1EE331-B676-4371-8E6B-EF9280BC37E4}"/>
              </a:ext>
            </a:extLst>
          </p:cNvPr>
          <p:cNvSpPr/>
          <p:nvPr/>
        </p:nvSpPr>
        <p:spPr>
          <a:xfrm>
            <a:off x="755651" y="4632359"/>
            <a:ext cx="7632700" cy="64899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sz="2800" dirty="0"/>
              <a:t>Do you like sharks?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397726" y="627017"/>
            <a:ext cx="6126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Think about these questions and write a sentence to answer each.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8713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BA154BA-6C1E-442A-9438-80809F1E1723}"/>
              </a:ext>
            </a:extLst>
          </p:cNvPr>
          <p:cNvSpPr/>
          <p:nvPr/>
        </p:nvSpPr>
        <p:spPr>
          <a:xfrm>
            <a:off x="675746" y="5659036"/>
            <a:ext cx="7792508" cy="402775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defRPr/>
            </a:pPr>
            <a:r>
              <a:rPr lang="en-GB" altLang="en-US" sz="1200" dirty="0"/>
              <a:t>Video courtesy of Abi Haigh (@Youtube.com) - granted under creative commons licence - attribution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75211" y="875211"/>
            <a:ext cx="37621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hlinkClick r:id="rId2"/>
              </a:rPr>
              <a:t>Watch this video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Which sharks did you see?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757646" y="1698171"/>
            <a:ext cx="46242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</a:t>
            </a:r>
            <a:r>
              <a:rPr lang="en-GB" dirty="0" smtClean="0"/>
              <a:t>ammerhead shark </a:t>
            </a:r>
            <a:endParaRPr lang="en-GB" dirty="0"/>
          </a:p>
        </p:txBody>
      </p:sp>
      <p:pic>
        <p:nvPicPr>
          <p:cNvPr id="4" name="Picture 3" descr="The Crooks in the Lot: Distribution Maps IX: Hammerhead Shark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2469" y="1606730"/>
            <a:ext cx="2593910" cy="1361803"/>
          </a:xfrm>
          <a:prstGeom prst="rect">
            <a:avLst/>
          </a:prstGeom>
        </p:spPr>
      </p:pic>
      <p:pic>
        <p:nvPicPr>
          <p:cNvPr id="6" name="Picture 5" descr="Sizing Ocean Giant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3051" y="3059974"/>
            <a:ext cx="2333897" cy="171152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57646" y="3444239"/>
            <a:ext cx="46242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</a:t>
            </a:r>
            <a:r>
              <a:rPr lang="en-GB" dirty="0" smtClean="0"/>
              <a:t>hale shark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870858" y="5247204"/>
            <a:ext cx="46242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 smtClean="0"/>
              <a:t>galapagos</a:t>
            </a:r>
            <a:r>
              <a:rPr lang="en-GB" dirty="0" smtClean="0"/>
              <a:t> shark</a:t>
            </a:r>
            <a:endParaRPr lang="en-GB" dirty="0"/>
          </a:p>
        </p:txBody>
      </p:sp>
      <p:pic>
        <p:nvPicPr>
          <p:cNvPr id="9" name="Picture 8" descr="Carcharhinus galapagensi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9326" y="4862939"/>
            <a:ext cx="2401405" cy="159693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381897" y="3444239"/>
            <a:ext cx="46242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walking shark</a:t>
            </a:r>
            <a:endParaRPr lang="en-GB" dirty="0"/>
          </a:p>
        </p:txBody>
      </p:sp>
      <p:pic>
        <p:nvPicPr>
          <p:cNvPr id="11" name="Picture 10" descr="Epaulette shark - Wikipedi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3717" y="2378780"/>
            <a:ext cx="1420611" cy="2130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8862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618385"/>
          </a:xfrm>
        </p:spPr>
        <p:txBody>
          <a:bodyPr/>
          <a:lstStyle/>
          <a:p>
            <a:r>
              <a:rPr lang="en-GB" sz="3000" dirty="0" smtClean="0"/>
              <a:t>LO: To write answers to questions</a:t>
            </a:r>
            <a:endParaRPr lang="en-GB" sz="3000" dirty="0"/>
          </a:p>
        </p:txBody>
      </p:sp>
      <p:sp>
        <p:nvSpPr>
          <p:cNvPr id="4" name="TextBox 3"/>
          <p:cNvSpPr txBox="1"/>
          <p:nvPr/>
        </p:nvSpPr>
        <p:spPr>
          <a:xfrm>
            <a:off x="640079" y="1267097"/>
            <a:ext cx="66228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many different sharks did you see?</a:t>
            </a:r>
          </a:p>
          <a:p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744583" y="1913428"/>
            <a:ext cx="6387737" cy="4600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44582" y="2340148"/>
            <a:ext cx="6387737" cy="4600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757644" y="2783724"/>
            <a:ext cx="6387737" cy="4600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40079" y="2902974"/>
            <a:ext cx="7824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Which was your favourite shark and why</a:t>
            </a:r>
            <a:r>
              <a:rPr lang="en-GB" dirty="0" smtClean="0"/>
              <a:t>? Draw it in the box below. </a:t>
            </a:r>
            <a:endParaRPr lang="en-GB" dirty="0"/>
          </a:p>
          <a:p>
            <a:endParaRPr lang="en-GB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731521" y="3503304"/>
            <a:ext cx="6387737" cy="4600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731520" y="3930024"/>
            <a:ext cx="6387737" cy="4600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744582" y="4373600"/>
            <a:ext cx="6387737" cy="4600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31520" y="4794069"/>
            <a:ext cx="27954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Do you like sharks?</a:t>
            </a:r>
          </a:p>
          <a:p>
            <a:endParaRPr lang="en-GB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718459" y="5342147"/>
            <a:ext cx="4493621" cy="5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718458" y="5768867"/>
            <a:ext cx="4454433" cy="4600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731520" y="6212443"/>
            <a:ext cx="4467497" cy="4600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5381897" y="4573685"/>
            <a:ext cx="3082834" cy="15626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91046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73</TotalTime>
  <Words>101</Words>
  <Application>Microsoft Office PowerPoint</Application>
  <PresentationFormat>On-screen Show (4:3)</PresentationFormat>
  <Paragraphs>15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Which sharks did you see?</vt:lpstr>
      <vt:lpstr>LO: To write answers to questions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Leah Brooks</dc:creator>
  <cp:lastModifiedBy>J Geals BTP</cp:lastModifiedBy>
  <cp:revision>7</cp:revision>
  <dcterms:created xsi:type="dcterms:W3CDTF">2020-05-28T08:12:52Z</dcterms:created>
  <dcterms:modified xsi:type="dcterms:W3CDTF">2021-07-09T13:06:43Z</dcterms:modified>
</cp:coreProperties>
</file>