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5562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957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907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451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000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62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63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84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450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891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836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322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4F4F1BF-EC9A-4E47-8A09-201F0F67DC82}"/>
              </a:ext>
            </a:extLst>
          </p:cNvPr>
          <p:cNvSpPr txBox="1">
            <a:spLocks/>
          </p:cNvSpPr>
          <p:nvPr/>
        </p:nvSpPr>
        <p:spPr>
          <a:xfrm>
            <a:off x="884582" y="172278"/>
            <a:ext cx="10422835" cy="121919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Thursday 28</a:t>
            </a:r>
            <a:r>
              <a:rPr lang="en-GB" sz="6000" u="sng" baseline="30000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th </a:t>
            </a:r>
            <a:r>
              <a:rPr lang="en-GB" sz="6000" u="sng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January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F4A258D-640E-4160-8C12-991A8BF4F503}"/>
              </a:ext>
            </a:extLst>
          </p:cNvPr>
          <p:cNvSpPr txBox="1">
            <a:spLocks/>
          </p:cNvSpPr>
          <p:nvPr/>
        </p:nvSpPr>
        <p:spPr>
          <a:xfrm>
            <a:off x="1066800" y="2908852"/>
            <a:ext cx="10058400" cy="17824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LO: </a:t>
            </a: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ea typeface="+mn-lt"/>
                <a:cs typeface="+mn-lt"/>
              </a:rPr>
              <a:t>To show an understanding of the book ‘Invisible Lizard’ by responding to comprehension questions.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2485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61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94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72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86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55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2C37E-9002-4708-8CFF-CFE3C672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2D47-B007-4921-92CA-BF4B29F70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B60DB8-0AE7-430A-AFB3-5813854A6A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1575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28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E7220-8487-4BFA-A55F-7879FD71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0CF45-B3E7-4818-A2CE-53642E220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16860D-AC39-4673-A28A-1772DEFB6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35" t="13509" r="1271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34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33BB6-709A-4FBB-9C89-63DB9BD7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17E07-27C9-4BB6-A179-CA7E38A6E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0E8A12-5ED3-430C-9DDF-B98F05759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3509" r="13749" b="9911"/>
          <a:stretch/>
        </p:blipFill>
        <p:spPr>
          <a:xfrm>
            <a:off x="0" y="0"/>
            <a:ext cx="12192000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17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EB241-638C-471F-852D-99E6EDA4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B39A1-77D7-4898-ADF6-12F8798A1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F5B51E-3CF2-4689-A4DA-7CAEA1301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4476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57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FF6F0-834D-41C6-ADA7-CC484DE97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503CF-7C80-4D33-960B-947C6E4FE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6EC974-AAE6-4600-84C6-F08DCF4A3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4282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69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49219-FBA7-4FE0-8F53-E5989726E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0F143-1D19-45B8-863D-1EFE2C1801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03BEA6-CD51-4D30-BCEA-0DEDD1CA9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282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09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947F4-F066-4496-9F41-DD05D3173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F55BA-02B0-44CA-AE3F-A38D34E2C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A529C4-9E21-4DBE-839D-1CB696D6AD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89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9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822E6-844D-493A-B97B-66CE04978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8BBF6-7F68-4909-9E88-322FB3211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482879-150D-4070-AE00-E9922CC83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089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18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24E5C-68B3-4249-8534-B1F5219C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6D8E-0AE1-4A3D-B7D9-82BAD6720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AE0C05-143E-4D53-9680-5F9DE9A5BA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3703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78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D936-6ACE-49AC-9CB8-5E94E16F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6860B-CEC6-435D-98B1-A82AE8A93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669F1-C06B-4AD5-99ED-84B98FAFE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47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58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DA50C-74C4-4BF3-A93C-B3A398AA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08BD9-03A2-4AF2-AF3B-27C033D75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FD397F-B3B5-4E88-BF12-78452D9523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3871" r="12717" b="99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869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D491-8239-4C33-8D9D-3C3B2FE4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AEE2-F828-48D9-9F17-79CCD6BA7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A8722D-941D-4A2C-B3C4-9F764F0E2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1575" r="50000" b="9911"/>
          <a:stretch/>
        </p:blipFill>
        <p:spPr>
          <a:xfrm>
            <a:off x="1510747" y="0"/>
            <a:ext cx="8653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0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0D69A-BFFF-402E-9732-46C453AEA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65239"/>
            <a:ext cx="10058400" cy="972354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Your Task Today</a:t>
            </a:r>
            <a:endParaRPr lang="en-GB" sz="6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3B7D5BE-7CF5-4133-9CBB-A99F3FEF9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877" y="1832587"/>
            <a:ext cx="5698435" cy="297752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Show your understanding of the story ‘Invisible </a:t>
            </a: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  <a:ea typeface="+mn-lt"/>
                <a:cs typeface="+mn-lt"/>
              </a:rPr>
              <a:t>Lizard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’ by answering the comprehension questions.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Find the questions on the school website.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 to compose &amp; write a full sentence. The words in the question can help you to compose your sentence. Say it out loud first.</a:t>
            </a:r>
          </a:p>
        </p:txBody>
      </p:sp>
      <p:sp>
        <p:nvSpPr>
          <p:cNvPr id="5" name="Right Arrow 6">
            <a:extLst>
              <a:ext uri="{FF2B5EF4-FFF2-40B4-BE49-F238E27FC236}">
                <a16:creationId xmlns:a16="http://schemas.microsoft.com/office/drawing/2014/main" id="{6515C93B-BDB4-4374-A1F3-3D215508DE0B}"/>
              </a:ext>
            </a:extLst>
          </p:cNvPr>
          <p:cNvSpPr/>
          <p:nvPr/>
        </p:nvSpPr>
        <p:spPr>
          <a:xfrm>
            <a:off x="5960767" y="3640483"/>
            <a:ext cx="1039091" cy="1662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71E74-1156-4867-B9F8-ECD04B3CB8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78" t="26711" r="32391" b="10706"/>
          <a:stretch/>
        </p:blipFill>
        <p:spPr>
          <a:xfrm>
            <a:off x="7248940" y="1237593"/>
            <a:ext cx="4625007" cy="535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0130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BC9F0-B11F-452D-84E9-3089B88D4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98858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Let’s answer one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DD936-18FE-4DCE-A2F1-D9C4E8352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What does Napoleon do that finally make the other animals see him?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He flicks his tongue and hands from the limb of the tree.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81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50</TotalTime>
  <Words>108</Words>
  <Application>Microsoft Office PowerPoint</Application>
  <PresentationFormat>Widescreen</PresentationFormat>
  <Paragraphs>10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Comic Sans MS</vt:lpstr>
      <vt:lpstr>Corbel</vt:lpstr>
      <vt:lpstr>Dubai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</vt:lpstr>
      <vt:lpstr>Let’s answer one together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4</cp:revision>
  <dcterms:created xsi:type="dcterms:W3CDTF">2021-01-20T19:36:15Z</dcterms:created>
  <dcterms:modified xsi:type="dcterms:W3CDTF">2021-01-21T16:46:17Z</dcterms:modified>
</cp:coreProperties>
</file>