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299" r:id="rId13"/>
    <p:sldId id="305" r:id="rId14"/>
    <p:sldId id="309" r:id="rId15"/>
    <p:sldId id="310" r:id="rId16"/>
    <p:sldId id="301" r:id="rId17"/>
    <p:sldId id="311" r:id="rId18"/>
    <p:sldId id="312" r:id="rId19"/>
    <p:sldId id="313" r:id="rId20"/>
    <p:sldId id="30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5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5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5948" y="2506666"/>
            <a:ext cx="6462320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81044" y="1502136"/>
            <a:ext cx="54293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Equal means: is the same as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682" y="3554000"/>
            <a:ext cx="1248374" cy="15449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489" y="3757205"/>
            <a:ext cx="912133" cy="11385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587" y="3757205"/>
            <a:ext cx="912133" cy="11385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105" y="3757205"/>
            <a:ext cx="912133" cy="113853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623" y="3757205"/>
            <a:ext cx="912133" cy="113853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141" y="3757205"/>
            <a:ext cx="912133" cy="11385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659" y="3757205"/>
            <a:ext cx="912133" cy="113853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177" y="3757205"/>
            <a:ext cx="912133" cy="11385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695" y="3757205"/>
            <a:ext cx="912133" cy="113853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213" y="3757205"/>
            <a:ext cx="912133" cy="113853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731" y="3757205"/>
            <a:ext cx="912133" cy="113853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671500" y="3972527"/>
            <a:ext cx="742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40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27269" y="2466427"/>
            <a:ext cx="742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40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21646" y="2576886"/>
            <a:ext cx="17539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4       4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609288" y="688995"/>
            <a:ext cx="14373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Equal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1232" y="376867"/>
            <a:ext cx="69740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equal groups with your hands?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677" y="2304844"/>
            <a:ext cx="1160000" cy="108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272" y="4221903"/>
            <a:ext cx="1160000" cy="1080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818" y="3258467"/>
            <a:ext cx="1160000" cy="1080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364" y="5141336"/>
            <a:ext cx="1160000" cy="1080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941" y="1293518"/>
            <a:ext cx="1160000" cy="1080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993" y="2289207"/>
            <a:ext cx="1160000" cy="1080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000" y="4221903"/>
            <a:ext cx="1160000" cy="1080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454" y="3238024"/>
            <a:ext cx="1160000" cy="1080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046" y="5141336"/>
            <a:ext cx="1160000" cy="1080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500" y="1252574"/>
            <a:ext cx="1160000" cy="108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1291589"/>
            <a:ext cx="7525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</a:t>
            </a:r>
            <a:r>
              <a:rPr lang="en-GB" sz="3600" dirty="0" smtClean="0">
                <a:latin typeface="Comic Sans MS" panose="030F0702030302020204" pitchFamily="66" charset="0"/>
              </a:rPr>
              <a:t>oll 2 dice. </a:t>
            </a:r>
            <a:endParaRPr lang="en-GB" sz="2800" dirty="0" smtClean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186" y="4440827"/>
            <a:ext cx="1160000" cy="1080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809" y="4408796"/>
            <a:ext cx="1160000" cy="1080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606" y="2597966"/>
            <a:ext cx="2028825" cy="23145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888" y="2583802"/>
            <a:ext cx="2028825" cy="231457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917318" y="4006409"/>
            <a:ext cx="1553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Equal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91636" y="3885576"/>
            <a:ext cx="1553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Unequal</a:t>
            </a:r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6310406" y="3828740"/>
            <a:ext cx="1755421" cy="644053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825324" y="3945992"/>
            <a:ext cx="1755421" cy="644053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809" y="4408796"/>
            <a:ext cx="1160000" cy="1080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186" y="4440827"/>
            <a:ext cx="1160000" cy="108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186" y="4440827"/>
            <a:ext cx="1160000" cy="108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809" y="4408796"/>
            <a:ext cx="1160000" cy="1080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03675" y="1442587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Do you have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groups or </a:t>
            </a:r>
            <a:r>
              <a:rPr lang="en-GB" sz="2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unequal</a:t>
            </a:r>
            <a:r>
              <a:rPr lang="en-GB" sz="2800" dirty="0" smtClean="0">
                <a:latin typeface="Comic Sans MS" panose="030F0702030302020204" pitchFamily="66" charset="0"/>
              </a:rPr>
              <a:t> groups?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" grpId="0" animBg="1"/>
      <p:bldP spid="2" grpId="1" animBg="1"/>
      <p:bldP spid="2" grpId="2" animBg="1"/>
      <p:bldP spid="19" grpId="0" animBg="1"/>
      <p:bldP spid="19" grpId="1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1701826"/>
            <a:ext cx="5703912" cy="3005873"/>
          </a:xfrm>
        </p:spPr>
        <p:txBody>
          <a:bodyPr/>
          <a:lstStyle/>
          <a:p>
            <a:r>
              <a:rPr lang="en-GB" dirty="0" smtClean="0"/>
              <a:t>Have a go at this activity with a partner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596" y="3661961"/>
            <a:ext cx="1545089" cy="17627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419" y="3661961"/>
            <a:ext cx="1545089" cy="1762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1232" y="376867"/>
            <a:ext cx="69740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equal groups of counters?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100" y="2039743"/>
            <a:ext cx="2985208" cy="27793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235" y="2011032"/>
            <a:ext cx="2985208" cy="277933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2914704" y="324940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233002" y="346249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810904" y="363640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426469" y="3167218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428613" y="326696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746911" y="338389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324813" y="365395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665375" y="375245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878465" y="4672790"/>
            <a:ext cx="6974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How many are there altogether?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944182" y="17600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368823" y="180443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854220" y="5335803"/>
            <a:ext cx="2574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2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4</a:t>
            </a:r>
            <a:r>
              <a:rPr lang="en-GB" sz="32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= </a:t>
            </a:r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253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1232" y="376867"/>
            <a:ext cx="6974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Grab some blocks in each hand.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100" y="2039743"/>
            <a:ext cx="2985208" cy="27793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235" y="2011032"/>
            <a:ext cx="2985208" cy="2779332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878465" y="4672790"/>
            <a:ext cx="6974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Are they equal or unequal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944182" y="17600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368823" y="180443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200" y="2802139"/>
            <a:ext cx="477427" cy="67448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687" y="3085669"/>
            <a:ext cx="477427" cy="67448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227" y="2805962"/>
            <a:ext cx="477427" cy="67448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79" y="2497071"/>
            <a:ext cx="477427" cy="67448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98" y="3238069"/>
            <a:ext cx="477427" cy="67448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123" y="3004668"/>
            <a:ext cx="477427" cy="67448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474" y="2711565"/>
            <a:ext cx="477427" cy="67448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946" y="3085669"/>
            <a:ext cx="477427" cy="67448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209" y="3255410"/>
            <a:ext cx="477427" cy="67448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410" y="2945166"/>
            <a:ext cx="477427" cy="67448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442" y="3382841"/>
            <a:ext cx="477427" cy="674486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878465" y="5316437"/>
            <a:ext cx="6974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them equal 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166071" y="4652109"/>
            <a:ext cx="1534980" cy="644053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1838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42" grpId="0"/>
      <p:bldP spid="22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100" y="1166283"/>
            <a:ext cx="2985208" cy="27793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235" y="1137572"/>
            <a:ext cx="2985208" cy="2779332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944182" y="88657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368823" y="93097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200" y="1928679"/>
            <a:ext cx="477427" cy="67448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687" y="2212209"/>
            <a:ext cx="477427" cy="67448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227" y="1932502"/>
            <a:ext cx="477427" cy="67448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79" y="1623611"/>
            <a:ext cx="477427" cy="67448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98" y="2364609"/>
            <a:ext cx="477427" cy="67448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123" y="2131208"/>
            <a:ext cx="477427" cy="67448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474" y="1838105"/>
            <a:ext cx="477427" cy="67448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946" y="2212209"/>
            <a:ext cx="477427" cy="67448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209" y="2381950"/>
            <a:ext cx="477427" cy="67448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410" y="2071706"/>
            <a:ext cx="477427" cy="67448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442" y="2509381"/>
            <a:ext cx="477427" cy="674486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878465" y="3693611"/>
            <a:ext cx="6974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them equal?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857" y="4514856"/>
            <a:ext cx="1817497" cy="1272248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655794" y="4455359"/>
            <a:ext cx="2741042" cy="1082303"/>
          </a:xfrm>
          <a:prstGeom prst="wedgeRoundRectCallout">
            <a:avLst>
              <a:gd name="adj1" fmla="val 59623"/>
              <a:gd name="adj2" fmla="val 728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648064" y="4554079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take one block away to make them equal!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82340" y="93096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1232" y="5680140"/>
            <a:ext cx="6974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else would make them equal?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16618" y="419110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479137" y="56179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915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1"/>
      <p:bldP spid="23" grpId="0" animBg="1"/>
      <p:bldP spid="24" grpId="0"/>
      <p:bldP spid="25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plates, can you make equal groups of  objects?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6.9|1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16|9.7|10.9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2.5|5.2|17.5|7.3|1.6|13.8|8.8|0.6|1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7.9|5.2|1.9|4.7|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1.1|2.4|2.3|4.3|1.8|5.9|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6.5|6.3|1.2|7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4780</TotalTime>
  <Words>132</Words>
  <Application>Microsoft Office PowerPoint</Application>
  <PresentationFormat>On-screen Show (4:3)</PresentationFormat>
  <Paragraphs>31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this activity with a partner</vt:lpstr>
      <vt:lpstr>PowerPoint Presentation</vt:lpstr>
      <vt:lpstr>PowerPoint Presentation</vt:lpstr>
      <vt:lpstr>PowerPoint Presentation</vt:lpstr>
      <vt:lpstr>Using plates, can you make equal groups of  objects?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221</cp:revision>
  <dcterms:created xsi:type="dcterms:W3CDTF">2019-07-05T11:02:13Z</dcterms:created>
  <dcterms:modified xsi:type="dcterms:W3CDTF">2021-05-09T14:41:14Z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