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7BECE2-3EB3-4222-A104-8BB758E186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4A5D99D-0E3A-4325-9825-ED14DD0FD8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9533AB0-03F9-4C11-87C3-05BF0CF59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ADC4F36-8086-4FDD-A843-CCF1DD75B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4584D6-BACF-415C-BD1A-12ECFD4FF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653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5016B2-1362-4345-B816-7F09ABD67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D49190A-E0DE-4A32-830A-B0581504E6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166DF46-C48A-4726-8D1C-87F8A80D4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41D934-8E38-42D2-8486-40D233C9C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033C08-6F12-4466-916D-AEE9BDC4D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819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D3A3CB-BCA0-44DF-AD42-A193A7BFD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A7D93AD-C324-4C6A-927F-F5F05BF9EC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1437FBC-28AF-445F-8000-962AA8EAC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5D398C-C113-4BB1-8E8A-4C1EF897D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9991434-3C13-4F1F-9F2E-BBD6878E9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093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256334-3011-4016-B01B-64B42F366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E26A71-02E3-4F3B-9197-0C8A2DDE57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4F2C7CE-BAC4-410F-BB8B-742989BC9C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30646E0-F7F4-46D3-ACF0-5C545CC39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9702792-07E3-480D-A1B3-6DFA429E9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DF40568-371B-4D46-91BC-F1433E41B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12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9FF619-AA50-4273-88FF-9958B4C0F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0E8272F-2FCA-4EC9-A276-D3BDA60A9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3F44884-9EC2-4DB9-BCB1-AFCEDF841B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62FFAE8-493E-4F36-B37E-C52016E74C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8D4A0F9-C9A2-4D2E-BC33-C039ED335F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BBFC844-537C-4BA3-A1E3-74918FE84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7CD3207-F967-4284-8071-0AE664608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5068FE8-0C40-4065-8543-0D9F583A8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28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4E74DC-1158-4002-899B-AC4AD1053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F91875B-B3AD-4D73-9B42-95B0E7F7C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C71DE28-E456-4A1A-9EC3-983357690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9747D5B-A862-4D42-98DF-02F1019B2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754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C562911-CD5A-4577-AABD-069A0E1F8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998D2A5-CFA6-46CB-B975-9CFAB8D5E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87AED7A-1F1C-46AF-8618-FFD9CCCF3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458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2063EC-2A83-45C1-BE7F-14F0390E3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7764E9-59CF-43FB-9986-D067DC53B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835B32D-AC00-4464-BEB6-AA00A07D34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452162-1E47-4989-80E5-03C9D675A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412A72E-C5D9-48F0-9789-7EE657F03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C6F7256-4708-4176-AFEA-E526FEFE1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300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5FCB13-DEB1-4CE7-A95A-425851F33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1F5BDED-1A9F-4D1D-B133-DC77544D3C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A18EAFC-123E-4F27-8035-52859482A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3AC6C32-828D-4AB8-980B-E5F2FEDD1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ACC2600-97A1-4014-AA36-1D0B5EAC1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5FC21AA-42D1-47CF-A444-6CBA989F6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31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5DCC18-1552-418C-8D2F-9DA88C13C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F2E1B3E-F24A-406B-B71E-7F0D80480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0F66B0-2208-4142-9F69-8C4FA5FC8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05664A2-EAC2-4BAA-9B78-43856D5F1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7FE541C-EEBF-40A7-988F-E1B7429A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608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C824E11-A248-4497-BA2F-DCEEFCAA13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1A52610-3C77-49A8-B80C-3D10D1B8D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6D650A3-4B86-4DD7-AB53-2FD59F995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8040498-D7C4-4AF7-B25B-A103D18A7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E08BBF-A34A-48C5-9545-1D7177C31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6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669C873-8EC8-4974-A6B8-396AD5C9D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C7132DB-76E6-4849-8B99-9982956E3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036E58-9417-49E2-B492-217B8343BB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72066-CEA7-4B70-B81A-6A5A0B86C25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BC2CAC-59B7-4BEB-9F61-8487DA843B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33E6F32-4E7C-4EAB-A944-1151FDE294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16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273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08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54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652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86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8B1F21-0C9A-4120-9527-7C6BC1D65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BE1800-3999-4B16-B6AC-43EA7FEE9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6A7068-1BA8-4989-BDA9-29CC1ADD80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125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970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00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572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544BC2-FED1-4EF5-8297-58AF836B0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DCE797-5AFE-430D-8B9E-FBBBE7343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7DC37C2-F819-441E-9FED-6C9338312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755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0D9401-B2DA-467C-B872-3189A7362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59C572-F6B5-4B2B-AE42-EFCF52886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25AE92B-60FE-48CF-B278-C45BA0333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075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26E5FF-BE52-4353-8898-E9AE6506C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1CDB08-25DE-485A-A8E3-A120C3A60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1C63FF4-9C61-4B47-BE8C-D74E3AD6A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477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3A06D-967D-451D-B1E3-D89E7B839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B8CCCD5-28EF-4C44-A071-1E3570AEA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6142CF-B3E1-420D-9C5E-D4E3816C9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384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4B84EC-4E7D-4CED-ABA9-0D8EC0160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110BF4-1E9B-4235-85A3-0E61A823B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1C74C57-C152-45A9-A134-C53FE47C2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356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010A9-79C7-47EF-87A9-E4AD897F9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0F9FA63-302E-47DE-A506-D4D80237C7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597D271-0D5A-4CDC-AF7E-FE8790CC1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4563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</cp:revision>
  <dcterms:created xsi:type="dcterms:W3CDTF">2021-03-06T13:04:26Z</dcterms:created>
  <dcterms:modified xsi:type="dcterms:W3CDTF">2021-03-11T22:07:38Z</dcterms:modified>
</cp:coreProperties>
</file>