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82" d="100"/>
          <a:sy n="82" d="100"/>
        </p:scale>
        <p:origin x="-264" y="-2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6E4A9A8-D04B-4402-86DF-0F0A17C8270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xmlns="" id="{42BFE594-AED7-4FB4-90F5-917FCA049E3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ABBD3CE-2264-4090-A994-EE9C3093ED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0C7FE5EB-6FC3-4AA1-AE18-7CC19D38D0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E1483D05-CE78-498F-AAC8-5F9DBFEEAC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15085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A658B109-1041-4325-971F-052FFEE63F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56FBED3D-5244-426B-A73F-2232E7A8E67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FB56A722-DB62-4A96-B02C-63777CFD24B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8B168AE4-78CF-422C-8332-F5440A7613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3196BBC-BC43-4D24-AD21-EDB42220E3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85505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91586A70-EED7-4004-B8D2-E62053B001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6C301B8-9B36-49A9-B613-99D96F92398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10D2C173-9DE2-4DD5-BD2F-BC5139062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4FAE64A9-8D1D-4E7D-96AD-20EA194405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91606996-6C7A-4F5A-9D6C-5543682175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927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5459E6D8-6C2A-4259-ABFD-EAF7793F86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C54BA7CD-414A-4735-91E9-AF46E58010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25E9BC0A-B402-4852-815C-AA76C36EC1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2264BCBD-869A-406D-A5B8-CCC0B5ACC3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85787BC-BC72-4F03-8602-3E2B12C817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CE5E2919-8E3D-432F-B7A6-17EBDB4DBD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06707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A8FFE80-199D-4410-8549-42B75CE8FD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0BEC232C-4374-44DC-A1F8-42F60B97A84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xmlns="" id="{4E8C31F7-F001-4FAF-A850-D093C78E51E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xmlns="" id="{737B0BE3-263C-44B8-B6C5-4DE586A53E6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xmlns="" id="{2E6D9474-9A7D-459A-9A4F-08E4F35EE1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xmlns="" id="{9031ECF8-B71A-4F54-96DF-A294DCE2D8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xmlns="" id="{40B3D632-BD88-4BB1-93F6-7C89D133FF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xmlns="" id="{2B793136-F85E-46EC-8A0D-BC9E70F1A0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3446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1D3F5390-8E6D-4F0A-827E-4DA41F8EE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5F077801-DF5E-4E6C-A2DA-6F7B03E7F8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57D4E8B1-03DC-40D6-B469-A50558DF7C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2665DCE0-A36E-4B38-8A35-48B38F3561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3939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xmlns="" id="{A142EDB8-E593-44AC-966B-7B3B53D4A7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xmlns="" id="{DF4B901D-9FBC-46CE-84D3-6E3D9D14B5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xmlns="" id="{ECB78625-5BE5-45DD-994A-08A3541571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405009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6FC75B1-6E12-49DA-9437-CF7C1F80EC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50883EC-D828-4C73-8351-AA3886C97B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096A0B5D-2AB4-4CB0-B10A-852C25A675D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A5D435EA-3E5F-4D40-A1CA-33F5904A26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062632D4-7516-43DB-BC60-D3C53E710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E32C0E52-B73C-4AFC-9C1B-2C2BA6F47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983342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5478C48-12FB-4B80-9876-67A067D71DE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xmlns="" id="{8160CC33-E6B8-4824-B691-E1E9E143C5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xmlns="" id="{F04A781B-6636-4309-809D-69B7AF8F8DA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xmlns="" id="{15B9FF14-221F-4066-A29E-908D140562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1BDD1525-499E-4BB4-9A52-C834DD1C3E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DE344261-3169-4D70-8776-37D5D135E2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148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2324A928-9223-4AA8-B71F-BE65F04CC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9B65E246-F868-4725-A183-63FE18102A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9C4C2117-8DBA-4369-9002-4CDFAFC19A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26E96804-5515-43C7-9680-2A2A6722EA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5C86D957-C6D6-4014-9BDC-DD436270D8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71691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xmlns="" id="{68EB6AD5-3341-4C65-B20F-86E94876506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xmlns="" id="{B7DD06FC-2D6B-454F-91CC-F66D413E314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5F4AB47E-393E-4385-BFB9-8021A22C87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5E477238-4A78-4DBE-B57C-182A86DFDF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A3FC5D94-8184-4526-B22A-779018A143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561119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xmlns="" id="{45B6F7F5-3C53-4865-B7F4-7B4762BA5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xmlns="" id="{17C81CDA-14B6-4835-95BC-F544FE18F7F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xmlns="" id="{8DC93C27-3CB3-4617-A1EA-C912D8E17A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F346E1-671B-449F-9D16-E1787564A346}" type="datetimeFigureOut">
              <a:rPr lang="en-GB" smtClean="0"/>
              <a:t>17/01/2021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xmlns="" id="{1CE04B7C-F0AA-4848-A621-5C6D7A8B03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xmlns="" id="{F87B9905-6823-4001-8596-FDCE9029333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5573EB-93BF-45EA-B32A-EFBD823AAC8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80123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youtube.com/watch?v=GXUoQ5MugCY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app=desktop&amp;v=PcVQGoalfnk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xmlns="" id="{4AF4C9A3-AF2F-4DA9-AAC9-A26A5F8BE63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305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F0F834B0-48E7-4849-B842-7BA0EFA4CE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406400"/>
            <a:ext cx="9144000" cy="2387600"/>
          </a:xfrm>
        </p:spPr>
        <p:txBody>
          <a:bodyPr/>
          <a:lstStyle/>
          <a:p>
            <a:r>
              <a:rPr lang="en-GB" dirty="0">
                <a:latin typeface="Comic Sans MS" panose="030F0702030302020204" pitchFamily="66" charset="0"/>
              </a:rPr>
              <a:t>PSHE: A Little Thankful Spot by Diane Alber</a:t>
            </a:r>
          </a:p>
        </p:txBody>
      </p:sp>
    </p:spTree>
    <p:extLst>
      <p:ext uri="{BB962C8B-B14F-4D97-AF65-F5344CB8AC3E}">
        <p14:creationId xmlns:p14="http://schemas.microsoft.com/office/powerpoint/2010/main" val="4253644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DE3B839B-4A4E-4ED4-A0B2-1BF837FE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7E2E30EE-34BE-4D19-84E9-B7DB7744F9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2050" name="Picture 2" descr="Giving thanks for the gift of life - Boston Children's Discoveries">
            <a:extLst>
              <a:ext uri="{FF2B5EF4-FFF2-40B4-BE49-F238E27FC236}">
                <a16:creationId xmlns:a16="http://schemas.microsoft.com/office/drawing/2014/main" xmlns="" id="{8E2035C4-9734-4704-91D0-6F264870AE4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314" b="-1"/>
          <a:stretch/>
        </p:blipFill>
        <p:spPr bwMode="auto">
          <a:xfrm>
            <a:off x="0" y="1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A Little Thankful SPOT (Inspire to Create A Better You!) eBook: Alber,  Diane: Amazon.co.uk: Kindle Store">
            <a:extLst>
              <a:ext uri="{FF2B5EF4-FFF2-40B4-BE49-F238E27FC236}">
                <a16:creationId xmlns:a16="http://schemas.microsoft.com/office/drawing/2014/main" xmlns="" id="{B44CA9A3-61BD-42C8-B8EE-C821022FF0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38" y="3298032"/>
            <a:ext cx="3257550" cy="3219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xmlns="" id="{AD6C01F6-6CB8-47E7-9366-0212F2011E6D}"/>
              </a:ext>
            </a:extLst>
          </p:cNvPr>
          <p:cNvSpPr txBox="1">
            <a:spLocks/>
          </p:cNvSpPr>
          <p:nvPr/>
        </p:nvSpPr>
        <p:spPr>
          <a:xfrm>
            <a:off x="3670852" y="3713957"/>
            <a:ext cx="7832035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>
                <a:latin typeface="Comic Sans MS" panose="030F0702030302020204" pitchFamily="66" charset="0"/>
              </a:rPr>
              <a:t>Watch the story being read:</a:t>
            </a:r>
          </a:p>
          <a:p>
            <a:r>
              <a:rPr lang="en-GB" dirty="0">
                <a:latin typeface="Comic Sans MS" panose="030F0702030302020204" pitchFamily="66" charset="0"/>
              </a:rPr>
              <a:t> </a:t>
            </a:r>
            <a:r>
              <a:rPr lang="en-GB" sz="3600" u="sng" dirty="0">
                <a:latin typeface="Comic Sans MS" panose="030F0702030302020204" pitchFamily="66" charset="0"/>
                <a:hlinkClick r:id="rId4"/>
              </a:rPr>
              <a:t>https://www.youtube.com/watch?v=GXUoQ5MugCY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785049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6A64E50D-8CDF-4A43-B794-756D2DC208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D6E42209-DDC5-4F34-98F4-A66C6CDAD2B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074" name="Picture 2" descr="Free Vector | Golden bokeh lights background">
            <a:extLst>
              <a:ext uri="{FF2B5EF4-FFF2-40B4-BE49-F238E27FC236}">
                <a16:creationId xmlns:a16="http://schemas.microsoft.com/office/drawing/2014/main" xmlns="" id="{6F4B19E7-7B97-4D0D-8804-3BDB3D855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xmlns="" id="{A20DD46D-590F-41B4-8ED4-7FEB36EFDD6A}"/>
              </a:ext>
            </a:extLst>
          </p:cNvPr>
          <p:cNvSpPr txBox="1">
            <a:spLocks/>
          </p:cNvSpPr>
          <p:nvPr/>
        </p:nvSpPr>
        <p:spPr>
          <a:xfrm>
            <a:off x="838200" y="0"/>
            <a:ext cx="10515600" cy="2387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4800" dirty="0">
                <a:latin typeface="Comic Sans MS" panose="030F0702030302020204" pitchFamily="66" charset="0"/>
              </a:rPr>
              <a:t>What does it mean to be thankful?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F23506C8-824D-476D-9B02-B00E0F754A61}"/>
              </a:ext>
            </a:extLst>
          </p:cNvPr>
          <p:cNvSpPr/>
          <p:nvPr/>
        </p:nvSpPr>
        <p:spPr>
          <a:xfrm>
            <a:off x="1848678" y="2185412"/>
            <a:ext cx="849464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800" i="0" dirty="0">
                <a:solidFill>
                  <a:srgbClr val="202124"/>
                </a:solidFill>
                <a:effectLst/>
                <a:latin typeface="Comic Sans MS" panose="030F0702030302020204" pitchFamily="66" charset="0"/>
              </a:rPr>
              <a:t>The definition of thankful is someone feeling or showing gratitude. When you are pleased and grateful for what you have, this is an example of a time when you are thankful.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08EEA2CA-4909-4DE1-8043-FBCAE72884AC}"/>
              </a:ext>
            </a:extLst>
          </p:cNvPr>
          <p:cNvSpPr/>
          <p:nvPr/>
        </p:nvSpPr>
        <p:spPr>
          <a:xfrm>
            <a:off x="0" y="4658241"/>
            <a:ext cx="121920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  <a:hlinkClick r:id="rId3"/>
              </a:rPr>
              <a:t>https://www.youtube.com/watch?app=desktop&amp;v=PcVQGoalfnk</a:t>
            </a:r>
            <a:endParaRPr lang="en-GB" sz="3200" dirty="0">
              <a:latin typeface="Comic Sans MS" panose="030F0702030302020204" pitchFamily="66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332705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xmlns="" id="{39E47B9E-A1A3-4EF1-81ED-733CF4E1E3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xmlns="" id="{941DE28C-78B7-4EA4-9B6C-CAAEBF3EF2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>
                <a:latin typeface="Comic Sans MS" panose="030F0702030302020204" pitchFamily="66" charset="0"/>
              </a:rPr>
              <a:t>What are you thankful/ grateful for?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A2ECF601-B5C8-4AE7-BA68-6539E2277A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the minute there is a lot of negativity surrounding the world with many people forgetting that yes it is a shame we can’t do everything we would like to do at the moment but there is also a lot to be thankful for.</a:t>
            </a:r>
          </a:p>
          <a:p>
            <a:pPr marL="0" indent="0" algn="just">
              <a:buNone/>
            </a:pPr>
            <a:endParaRPr lang="en-GB" dirty="0">
              <a:latin typeface="Comic Sans MS" panose="030F0702030302020204" pitchFamily="66" charset="0"/>
            </a:endParaRPr>
          </a:p>
          <a:p>
            <a:pPr marL="0" indent="0" algn="just">
              <a:buNone/>
            </a:pPr>
            <a:r>
              <a:rPr lang="en-GB" dirty="0">
                <a:latin typeface="Comic Sans MS" panose="030F0702030302020204" pitchFamily="66" charset="0"/>
              </a:rPr>
              <a:t>A few things I am thankful for are…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friends and family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job working with amazing staff and children</a:t>
            </a:r>
          </a:p>
          <a:p>
            <a:pPr algn="just"/>
            <a:r>
              <a:rPr lang="en-GB" dirty="0">
                <a:latin typeface="Comic Sans MS" panose="030F0702030302020204" pitchFamily="66" charset="0"/>
              </a:rPr>
              <a:t>My health and happiness</a:t>
            </a:r>
          </a:p>
        </p:txBody>
      </p:sp>
    </p:spTree>
    <p:extLst>
      <p:ext uri="{BB962C8B-B14F-4D97-AF65-F5344CB8AC3E}">
        <p14:creationId xmlns:p14="http://schemas.microsoft.com/office/powerpoint/2010/main" val="29019250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xmlns="" id="{B332E0EA-7BBA-4CF5-876A-1919DDA868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xmlns="" id="{BF90CD45-4438-4049-AF0C-26BEEFC967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2" descr="Free Vector | Golden bokeh lights background">
            <a:extLst>
              <a:ext uri="{FF2B5EF4-FFF2-40B4-BE49-F238E27FC236}">
                <a16:creationId xmlns:a16="http://schemas.microsoft.com/office/drawing/2014/main" xmlns="" id="{53B0B24C-85AC-420E-811E-C6D607ACD9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xmlns="" id="{1FC776E0-27C0-489B-AD41-80ECA055DD16}"/>
              </a:ext>
            </a:extLst>
          </p:cNvPr>
          <p:cNvSpPr/>
          <p:nvPr/>
        </p:nvSpPr>
        <p:spPr>
          <a:xfrm>
            <a:off x="2782956" y="128925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n-GB" sz="6000" dirty="0">
                <a:latin typeface="Comic Sans MS" panose="030F0702030302020204" pitchFamily="66" charset="0"/>
              </a:rPr>
              <a:t>Your Task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xmlns="" id="{B83B3754-13A5-47E3-ACD1-7CBAB337A147}"/>
              </a:ext>
            </a:extLst>
          </p:cNvPr>
          <p:cNvSpPr/>
          <p:nvPr/>
        </p:nvSpPr>
        <p:spPr>
          <a:xfrm>
            <a:off x="1888435" y="1404214"/>
            <a:ext cx="84151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latin typeface="Comic Sans MS" panose="030F0702030302020204" pitchFamily="66" charset="0"/>
              </a:rPr>
              <a:t>Think about what you are grateful/thankful for and create a jar of thanks filled with all the things you are thankful for. This is something you can keep and add to over time.</a:t>
            </a:r>
          </a:p>
        </p:txBody>
      </p:sp>
      <p:pic>
        <p:nvPicPr>
          <p:cNvPr id="4100" name="Picture 4" descr="Thanksgiving Crafts and Activities for Kids: Thankful Jar - Buggy and Buddy">
            <a:extLst>
              <a:ext uri="{FF2B5EF4-FFF2-40B4-BE49-F238E27FC236}">
                <a16:creationId xmlns:a16="http://schemas.microsoft.com/office/drawing/2014/main" xmlns="" id="{04693350-1F1F-4A0E-9E70-AB69C87427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842" y="2954348"/>
            <a:ext cx="4738480" cy="3357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Family Thankful Jar Craft – Teach Beside Me">
            <a:extLst>
              <a:ext uri="{FF2B5EF4-FFF2-40B4-BE49-F238E27FC236}">
                <a16:creationId xmlns:a16="http://schemas.microsoft.com/office/drawing/2014/main" xmlns="" id="{6E69AE81-D1DA-463A-921E-6F921C693A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0444" y="2904184"/>
            <a:ext cx="2541104" cy="34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Pin on Growth Mindset">
            <a:extLst>
              <a:ext uri="{FF2B5EF4-FFF2-40B4-BE49-F238E27FC236}">
                <a16:creationId xmlns:a16="http://schemas.microsoft.com/office/drawing/2014/main" xmlns="" id="{995A614F-4A2F-49F7-8417-3388C2BAB8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54149" y="2183677"/>
            <a:ext cx="3435419" cy="44742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440916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</TotalTime>
  <Words>148</Words>
  <Application>Microsoft Office PowerPoint</Application>
  <PresentationFormat>Custom</PresentationFormat>
  <Paragraphs>15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PSHE: A Little Thankful Spot by Diane Alber</vt:lpstr>
      <vt:lpstr>PowerPoint Presentation</vt:lpstr>
      <vt:lpstr>PowerPoint Presentation</vt:lpstr>
      <vt:lpstr>What are you thankful/ grateful for?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PSHE: A Little Thankful Spot by Diane Alber</dc:title>
  <dc:creator>C Coles BTP</dc:creator>
  <cp:lastModifiedBy>Liz King</cp:lastModifiedBy>
  <cp:revision>5</cp:revision>
  <dcterms:created xsi:type="dcterms:W3CDTF">2021-01-17T15:45:49Z</dcterms:created>
  <dcterms:modified xsi:type="dcterms:W3CDTF">2021-01-17T18:21:17Z</dcterms:modified>
</cp:coreProperties>
</file>