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6" autoAdjust="0"/>
    <p:restoredTop sz="94660"/>
  </p:normalViewPr>
  <p:slideViewPr>
    <p:cSldViewPr snapToGrid="0">
      <p:cViewPr varScale="1">
        <p:scale>
          <a:sx n="65" d="100"/>
          <a:sy n="65" d="100"/>
        </p:scale>
        <p:origin x="14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microsoft.com/office/2015/10/relationships/revisionInfo" Target="revisionInfo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58422-432D-4E90-B41B-83D7D6EE9B6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D5013-03CD-4848-8D08-758CDBED4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213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Delete any slides you do not want to use.</a:t>
            </a:r>
          </a:p>
          <a:p>
            <a:r>
              <a:rPr lang="en-GB" dirty="0"/>
              <a:t>You can copy a slide by using</a:t>
            </a:r>
            <a:r>
              <a:rPr lang="en-GB" baseline="0" dirty="0"/>
              <a:t> right click and selecting Duplicate Slide.</a:t>
            </a:r>
            <a:endParaRPr lang="en-GB" dirty="0"/>
          </a:p>
          <a:p>
            <a:r>
              <a:rPr lang="en-GB" dirty="0"/>
              <a:t>To change the background </a:t>
            </a:r>
            <a:r>
              <a:rPr lang="en-GB" dirty="0" smtClean="0"/>
              <a:t>image, </a:t>
            </a:r>
            <a:r>
              <a:rPr lang="en-GB" dirty="0"/>
              <a:t>go</a:t>
            </a:r>
            <a:r>
              <a:rPr lang="en-GB" baseline="0" dirty="0"/>
              <a:t> to View, select Slide Master, </a:t>
            </a:r>
            <a:r>
              <a:rPr lang="en-GB" baseline="0" dirty="0" smtClean="0"/>
              <a:t>select the background image, go to the Drawing Tools tab, select Shape Fill, select Picture, and choose the picture you wish to use.</a:t>
            </a:r>
            <a:endParaRPr lang="en-GB" baseline="0" dirty="0"/>
          </a:p>
          <a:p>
            <a:r>
              <a:rPr lang="en-GB" baseline="0" dirty="0"/>
              <a:t>To change the title, select </a:t>
            </a:r>
            <a:r>
              <a:rPr lang="en-GB" baseline="0" dirty="0" smtClean="0"/>
              <a:t>and delete </a:t>
            </a:r>
            <a:r>
              <a:rPr lang="en-GB" baseline="0" dirty="0"/>
              <a:t>the </a:t>
            </a:r>
            <a:r>
              <a:rPr lang="en-GB" baseline="0" dirty="0" smtClean="0"/>
              <a:t>text, then </a:t>
            </a:r>
            <a:r>
              <a:rPr lang="en-GB" baseline="0" dirty="0"/>
              <a:t>add your own</a:t>
            </a:r>
            <a:r>
              <a:rPr lang="en-GB" baseline="0" dirty="0" smtClean="0"/>
              <a:t>.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5D5013-03CD-4848-8D08-758CDBED45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24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 change the text, highlight the text you want</a:t>
            </a:r>
            <a:r>
              <a:rPr lang="en-GB" baseline="0" dirty="0" smtClean="0"/>
              <a:t> to change, and erase it.</a:t>
            </a:r>
          </a:p>
          <a:p>
            <a:r>
              <a:rPr lang="en-GB" baseline="0" dirty="0" smtClean="0"/>
              <a:t>To change the picture in the box provided, select the box, go to the Drawing Tools tab, select Shape Fill, select Picture, and choose the picture you wish to add.</a:t>
            </a:r>
          </a:p>
          <a:p>
            <a:r>
              <a:rPr lang="en-GB" dirty="0" smtClean="0"/>
              <a:t>To </a:t>
            </a:r>
            <a:r>
              <a:rPr lang="en-GB" dirty="0"/>
              <a:t>add a picture, go to the </a:t>
            </a:r>
            <a:r>
              <a:rPr lang="en-GB" dirty="0" smtClean="0"/>
              <a:t>Insert </a:t>
            </a:r>
            <a:r>
              <a:rPr lang="en-GB" dirty="0"/>
              <a:t>tab, select Pictures, and choose the picture</a:t>
            </a:r>
            <a:r>
              <a:rPr lang="en-GB" baseline="0" dirty="0"/>
              <a:t> you wish to add.</a:t>
            </a:r>
          </a:p>
          <a:p>
            <a:r>
              <a:rPr lang="en-GB" baseline="0" dirty="0"/>
              <a:t>To add a text box, go to the </a:t>
            </a:r>
            <a:r>
              <a:rPr lang="en-GB" baseline="0" dirty="0" smtClean="0"/>
              <a:t>Insert </a:t>
            </a:r>
            <a:r>
              <a:rPr lang="en-GB" baseline="0" dirty="0"/>
              <a:t>tab, select Text </a:t>
            </a:r>
            <a:r>
              <a:rPr lang="en-GB" baseline="0" dirty="0" smtClean="0"/>
              <a:t>Box, </a:t>
            </a:r>
            <a:r>
              <a:rPr lang="en-GB" baseline="0" dirty="0"/>
              <a:t>and draw your box.</a:t>
            </a:r>
          </a:p>
          <a:p>
            <a:r>
              <a:rPr lang="en-GB" baseline="0" dirty="0"/>
              <a:t>You can resize, move or delete any of the text, picture boxes or fonts by selecting them and using the format options.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5D5013-03CD-4848-8D08-758CDBED45C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236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1463" y="220493"/>
            <a:ext cx="8661073" cy="6400802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387378" y="350197"/>
            <a:ext cx="8372273" cy="611545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1000" b="-1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5169" y="404083"/>
            <a:ext cx="974214" cy="6245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7153072" y="6643262"/>
            <a:ext cx="1839936" cy="164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en-US" sz="700" b="0" i="0" u="none" strike="noStrike" kern="1200" baseline="300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Copyright © 2018 Cornerstones Education Limited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151397" y="6643262"/>
            <a:ext cx="1839936" cy="194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1000" b="0" i="0" u="none" strike="noStrike" kern="1200" baseline="300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Predator!</a:t>
            </a:r>
          </a:p>
        </p:txBody>
      </p:sp>
    </p:spTree>
    <p:extLst>
      <p:ext uri="{BB962C8B-B14F-4D97-AF65-F5344CB8AC3E}">
        <p14:creationId xmlns:p14="http://schemas.microsoft.com/office/powerpoint/2010/main" val="2156001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9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393863" y="389107"/>
            <a:ext cx="8372273" cy="6076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230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318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303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381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505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82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475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781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470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931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968F9-6B61-4E1F-A04A-D05B3367C7F5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4931-9039-4637-910F-F006ECB65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88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85800" y="2403566"/>
            <a:ext cx="7772399" cy="1848394"/>
          </a:xfrm>
          <a:prstGeom prst="roundRect">
            <a:avLst>
              <a:gd name="adj" fmla="val 7480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2774564"/>
            <a:ext cx="7772400" cy="110639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b="1" dirty="0">
                <a:latin typeface="Calibri" panose="020F0502020204030204" pitchFamily="34" charset="0"/>
                <a:cs typeface="Calibri" panose="020F0502020204030204" pitchFamily="34" charset="0"/>
              </a:rPr>
              <a:t>The Stone Age in Britain</a:t>
            </a:r>
          </a:p>
        </p:txBody>
      </p:sp>
    </p:spTree>
    <p:extLst>
      <p:ext uri="{BB962C8B-B14F-4D97-AF65-F5344CB8AC3E}">
        <p14:creationId xmlns:p14="http://schemas.microsoft.com/office/powerpoint/2010/main" val="2549208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685798" y="1371204"/>
            <a:ext cx="7783499" cy="4877196"/>
          </a:xfrm>
          <a:prstGeom prst="roundRect">
            <a:avLst>
              <a:gd name="adj" fmla="val 7480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r>
              <a:rPr lang="en-GB" sz="1000" b="1" dirty="0">
                <a:solidFill>
                  <a:prstClr val="black"/>
                </a:solidFill>
                <a:latin typeface="+mj-lt"/>
              </a:rPr>
              <a:t>[Insert your text </a:t>
            </a:r>
            <a:r>
              <a:rPr lang="en-GB" sz="1000" b="1" dirty="0" smtClean="0">
                <a:solidFill>
                  <a:prstClr val="black"/>
                </a:solidFill>
                <a:latin typeface="+mj-lt"/>
              </a:rPr>
              <a:t>here</a:t>
            </a:r>
            <a:r>
              <a:rPr lang="en-GB" sz="1000" b="1" dirty="0">
                <a:solidFill>
                  <a:prstClr val="black"/>
                </a:solidFill>
                <a:latin typeface="+mj-lt"/>
              </a:rPr>
              <a:t>, or create your own text box using the tool bar.]</a:t>
            </a:r>
            <a:endParaRPr lang="en-GB" sz="10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85799" y="671946"/>
            <a:ext cx="4783283" cy="495300"/>
          </a:xfrm>
          <a:prstGeom prst="roundRect">
            <a:avLst>
              <a:gd name="adj" fmla="val 7480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b="1" dirty="0">
                <a:solidFill>
                  <a:schemeClr val="tx1"/>
                </a:solidFill>
              </a:rPr>
              <a:t>[Heading]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652655" y="1558635"/>
            <a:ext cx="2625436" cy="3796929"/>
          </a:xfrm>
          <a:prstGeom prst="roundRect">
            <a:avLst>
              <a:gd name="adj" fmla="val 7480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GB" sz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611091" y="5528747"/>
            <a:ext cx="2704200" cy="546471"/>
          </a:xfrm>
          <a:prstGeom prst="roundRect">
            <a:avLst>
              <a:gd name="adj" fmla="val 7480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r>
              <a:rPr lang="en-GB" sz="1000" b="1" dirty="0">
                <a:solidFill>
                  <a:prstClr val="black"/>
                </a:solidFill>
                <a:latin typeface="+mj-lt"/>
              </a:rPr>
              <a:t>[Insert a Stone Age picture into the box above and add </a:t>
            </a:r>
            <a:r>
              <a:rPr lang="en-GB" sz="1000" b="1">
                <a:solidFill>
                  <a:prstClr val="black"/>
                </a:solidFill>
                <a:latin typeface="+mj-lt"/>
              </a:rPr>
              <a:t>a </a:t>
            </a:r>
            <a:r>
              <a:rPr lang="en-GB" sz="1000" b="1" smtClean="0">
                <a:solidFill>
                  <a:prstClr val="black"/>
                </a:solidFill>
                <a:latin typeface="+mj-lt"/>
              </a:rPr>
              <a:t>caption.]</a:t>
            </a:r>
            <a:endParaRPr lang="en-GB" sz="1000" dirty="0">
              <a:solidFill>
                <a:prstClr val="black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76280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4280</TotalTime>
  <Words>246</Words>
  <Application>Microsoft Office PowerPoint</Application>
  <PresentationFormat>On-screen Show (4:3)</PresentationFormat>
  <Paragraphs>15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The Stone Age in Britain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[Tribe Name]</dc:title>
  <dc:creator>Becky Devlin</dc:creator>
  <cp:lastModifiedBy>J Allard BTP</cp:lastModifiedBy>
  <cp:revision>21</cp:revision>
  <dcterms:created xsi:type="dcterms:W3CDTF">2017-12-05T12:14:07Z</dcterms:created>
  <dcterms:modified xsi:type="dcterms:W3CDTF">2021-01-10T18:38:05Z</dcterms:modified>
</cp:coreProperties>
</file>