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3" r:id="rId3"/>
    <p:sldId id="264" r:id="rId4"/>
    <p:sldId id="274" r:id="rId5"/>
    <p:sldId id="275" r:id="rId6"/>
    <p:sldId id="277" r:id="rId7"/>
    <p:sldId id="276" r:id="rId8"/>
    <p:sldId id="281" r:id="rId9"/>
    <p:sldId id="279" r:id="rId10"/>
    <p:sldId id="282" r:id="rId11"/>
    <p:sldId id="280" r:id="rId12"/>
    <p:sldId id="267" r:id="rId13"/>
  </p:sldIdLst>
  <p:sldSz cx="9144000" cy="6858000" type="screen4x3"/>
  <p:notesSz cx="6858000" cy="9144000"/>
  <p:embeddedFontLst>
    <p:embeddedFont>
      <p:font typeface="Sassoon Infant Rg" panose="02000503030000020003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2122"/>
    <a:srgbClr val="88CCC1"/>
    <a:srgbClr val="FEFCFD"/>
    <a:srgbClr val="2DB6BC"/>
    <a:srgbClr val="009285"/>
    <a:srgbClr val="136C66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/>
              <a:t>I can use the equals symbol.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explain the meaning of ‘balance’.</a:t>
            </a:r>
          </a:p>
          <a:p>
            <a:r>
              <a:rPr lang="en-GB" dirty="0">
                <a:latin typeface="Twinkl" pitchFamily="50" charset="0"/>
              </a:rPr>
              <a:t>I can use different vocabulary for addition.</a:t>
            </a:r>
          </a:p>
          <a:p>
            <a:r>
              <a:rPr lang="en-GB" dirty="0">
                <a:latin typeface="Twinkl" pitchFamily="50" charset="0"/>
              </a:rPr>
              <a:t>I can make a number sentence balance.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</p:spPr>
        <p:txBody>
          <a:bodyPr/>
          <a:lstStyle/>
          <a:p>
            <a:r>
              <a:rPr lang="en-GB" sz="3600" dirty="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0452" y="1663006"/>
            <a:ext cx="7877262" cy="567811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spAutoFit/>
          </a:bodyPr>
          <a:lstStyle/>
          <a:p>
            <a:pPr algn="ctr"/>
            <a:r>
              <a:rPr lang="en-GB" dirty="0"/>
              <a:t>Balance is when two sides are an even amount.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58544" y="2112339"/>
            <a:ext cx="5101078" cy="844810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spAutoFit/>
          </a:bodyPr>
          <a:lstStyle/>
          <a:p>
            <a:pPr algn="ctr"/>
            <a:r>
              <a:rPr lang="en-GB" dirty="0"/>
              <a:t>To balance a number sentence, both sides have to equal the same amount.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51989" y="2575839"/>
            <a:ext cx="817926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3</a:t>
            </a:r>
          </a:p>
        </p:txBody>
      </p:sp>
      <p:sp>
        <p:nvSpPr>
          <p:cNvPr id="9" name="Rectangle 8"/>
          <p:cNvSpPr/>
          <p:nvPr/>
        </p:nvSpPr>
        <p:spPr>
          <a:xfrm>
            <a:off x="2327945" y="2567449"/>
            <a:ext cx="809538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3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641436"/>
            <a:ext cx="3377140" cy="1121809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In order to balance a number sentence, you need to work out what each side equals.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342" y="2543303"/>
            <a:ext cx="2105636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5+3</a:t>
            </a:r>
            <a:endParaRPr lang="en-GB" sz="8800" dirty="0"/>
          </a:p>
        </p:txBody>
      </p:sp>
      <p:sp>
        <p:nvSpPr>
          <p:cNvPr id="9" name="Rectangle 8"/>
          <p:cNvSpPr/>
          <p:nvPr/>
        </p:nvSpPr>
        <p:spPr>
          <a:xfrm>
            <a:off x="5178544" y="2458507"/>
            <a:ext cx="2139193" cy="13454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4</a:t>
            </a:r>
            <a:r>
              <a:rPr lang="en-GB" sz="8800" dirty="0" smtClean="0"/>
              <a:t>+?</a:t>
            </a:r>
            <a:endParaRPr lang="en-GB" sz="8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84680" y="2458507"/>
            <a:ext cx="2422709" cy="13454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4</a:t>
            </a:r>
            <a:r>
              <a:rPr lang="en-GB" sz="8800" dirty="0" smtClean="0"/>
              <a:t>+</a:t>
            </a:r>
            <a:r>
              <a:rPr lang="en-GB" sz="8800" dirty="0" smtClean="0">
                <a:solidFill>
                  <a:srgbClr val="E52122"/>
                </a:solidFill>
              </a:rPr>
              <a:t>4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178544" y="1730001"/>
            <a:ext cx="3377140" cy="844810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Therefore, the right hand of the scale also has to equal 8.</a:t>
            </a:r>
          </a:p>
        </p:txBody>
      </p:sp>
      <p:sp>
        <p:nvSpPr>
          <p:cNvPr id="4" name="Rectangle 3"/>
          <p:cNvSpPr/>
          <p:nvPr/>
        </p:nvSpPr>
        <p:spPr>
          <a:xfrm>
            <a:off x="592667" y="4429975"/>
            <a:ext cx="11514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In this example, the left side of the scale equals 8. </a:t>
            </a:r>
          </a:p>
        </p:txBody>
      </p:sp>
    </p:spTree>
    <p:extLst>
      <p:ext uri="{BB962C8B-B14F-4D97-AF65-F5344CB8AC3E}">
        <p14:creationId xmlns:p14="http://schemas.microsoft.com/office/powerpoint/2010/main" val="102950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641436"/>
            <a:ext cx="7684316" cy="844810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What missing number do we need to complete the number sentence so the scales are balanced?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07232" y="2575266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2+?</a:t>
            </a:r>
            <a:endParaRPr lang="en-GB" sz="8800" dirty="0"/>
          </a:p>
        </p:txBody>
      </p:sp>
      <p:sp>
        <p:nvSpPr>
          <p:cNvPr id="9" name="Rectangle 8"/>
          <p:cNvSpPr/>
          <p:nvPr/>
        </p:nvSpPr>
        <p:spPr>
          <a:xfrm>
            <a:off x="5101050" y="2589442"/>
            <a:ext cx="238247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4+3</a:t>
            </a:r>
            <a:endParaRPr lang="en-GB" sz="8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07232" y="2575266"/>
            <a:ext cx="3447876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2+</a:t>
            </a:r>
            <a:r>
              <a:rPr lang="en-GB" sz="8800" dirty="0">
                <a:solidFill>
                  <a:srgbClr val="E52122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4656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641436"/>
            <a:ext cx="7684316" cy="844810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What missing number do we need to complete the number sentence so the scales are balanced?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84971" y="2589349"/>
            <a:ext cx="2975296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10+?</a:t>
            </a:r>
            <a:endParaRPr lang="en-GB" sz="8800" dirty="0"/>
          </a:p>
        </p:txBody>
      </p:sp>
      <p:sp>
        <p:nvSpPr>
          <p:cNvPr id="9" name="Rectangle 8"/>
          <p:cNvSpPr/>
          <p:nvPr/>
        </p:nvSpPr>
        <p:spPr>
          <a:xfrm>
            <a:off x="1705501" y="2589349"/>
            <a:ext cx="2578632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11+4</a:t>
            </a:r>
            <a:endParaRPr lang="en-GB" sz="8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84971" y="2589349"/>
            <a:ext cx="3447876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>
                <a:solidFill>
                  <a:srgbClr val="E52122"/>
                </a:solidFill>
              </a:rPr>
              <a:t>10</a:t>
            </a:r>
            <a:r>
              <a:rPr lang="en-GB" sz="8800" dirty="0" smtClean="0"/>
              <a:t>+</a:t>
            </a:r>
            <a:r>
              <a:rPr lang="en-GB" sz="88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54208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641436"/>
            <a:ext cx="7684316" cy="844810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What missing number do we need to complete the number sentence so the scales are balanced?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06265" y="2589349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11+6</a:t>
            </a:r>
            <a:endParaRPr lang="en-GB" sz="8800" dirty="0"/>
          </a:p>
        </p:txBody>
      </p:sp>
      <p:sp>
        <p:nvSpPr>
          <p:cNvPr id="9" name="Rectangle 8"/>
          <p:cNvSpPr/>
          <p:nvPr/>
        </p:nvSpPr>
        <p:spPr>
          <a:xfrm>
            <a:off x="2184762" y="2589349"/>
            <a:ext cx="238247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?+5</a:t>
            </a:r>
            <a:endParaRPr lang="en-GB" sz="8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02060" y="2592985"/>
            <a:ext cx="3447876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>
                <a:solidFill>
                  <a:srgbClr val="E52122"/>
                </a:solidFill>
              </a:rPr>
              <a:t>12</a:t>
            </a:r>
            <a:r>
              <a:rPr lang="en-GB" sz="8800" dirty="0"/>
              <a:t>+</a:t>
            </a:r>
            <a:r>
              <a:rPr lang="en-GB" sz="8800" dirty="0" smtClean="0"/>
              <a:t>5</a:t>
            </a:r>
            <a:endParaRPr lang="en-GB" sz="8800" dirty="0">
              <a:solidFill>
                <a:srgbClr val="E5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91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641436"/>
            <a:ext cx="7684316" cy="844810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What missing number do we need to complete the number sentence so the scales are balanced?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84971" y="2589349"/>
            <a:ext cx="2975296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?+</a:t>
            </a:r>
            <a:r>
              <a:rPr lang="en-GB" sz="8800" dirty="0"/>
              <a:t>6</a:t>
            </a:r>
          </a:p>
        </p:txBody>
      </p:sp>
      <p:sp>
        <p:nvSpPr>
          <p:cNvPr id="9" name="Rectangle 8"/>
          <p:cNvSpPr/>
          <p:nvPr/>
        </p:nvSpPr>
        <p:spPr>
          <a:xfrm>
            <a:off x="1510019" y="2589349"/>
            <a:ext cx="2739499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12+8</a:t>
            </a:r>
            <a:endParaRPr lang="en-GB" sz="8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92636" y="2589349"/>
            <a:ext cx="3447876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>
                <a:solidFill>
                  <a:srgbClr val="E52122"/>
                </a:solidFill>
              </a:rPr>
              <a:t>14</a:t>
            </a:r>
            <a:r>
              <a:rPr lang="en-GB" sz="8800" dirty="0" smtClean="0"/>
              <a:t>+6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2181913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501376"/>
            <a:ext cx="7684316" cy="1121809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Sometimes there may be more than one possible answer to balance the number sentence. What missing numbers </a:t>
            </a:r>
            <a:r>
              <a:rPr lang="en-GB" b="1" dirty="0"/>
              <a:t>less than 10 </a:t>
            </a:r>
            <a:r>
              <a:rPr lang="en-GB" dirty="0"/>
              <a:t>can we use to balance the scales below?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07114" y="2482987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?+</a:t>
            </a:r>
            <a:r>
              <a:rPr lang="en-GB" sz="8800" dirty="0"/>
              <a:t>6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764769" y="2482987"/>
            <a:ext cx="238247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4+?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150450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5007114" y="2482987"/>
            <a:ext cx="2483141" cy="1437778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?+</a:t>
            </a:r>
            <a:r>
              <a:rPr lang="en-GB" sz="8800" dirty="0"/>
              <a:t>6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764769" y="2482987"/>
            <a:ext cx="2382473" cy="13454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4+?</a:t>
            </a:r>
            <a:endParaRPr lang="en-GB" sz="8800" dirty="0"/>
          </a:p>
        </p:txBody>
      </p:sp>
      <p:sp>
        <p:nvSpPr>
          <p:cNvPr id="5" name="Rectangle 4"/>
          <p:cNvSpPr/>
          <p:nvPr/>
        </p:nvSpPr>
        <p:spPr>
          <a:xfrm>
            <a:off x="725077" y="1572343"/>
            <a:ext cx="7684316" cy="844810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How many different answers could you find? Here are some you could have had:</a:t>
            </a:r>
          </a:p>
        </p:txBody>
      </p:sp>
      <p:sp>
        <p:nvSpPr>
          <p:cNvPr id="8" name="Rectangle 7"/>
          <p:cNvSpPr/>
          <p:nvPr/>
        </p:nvSpPr>
        <p:spPr>
          <a:xfrm>
            <a:off x="5006775" y="2478859"/>
            <a:ext cx="2483141" cy="1437778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7+6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56301" y="2478859"/>
            <a:ext cx="2989533" cy="13454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4+9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4947167" y="2470392"/>
            <a:ext cx="2483141" cy="1437778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</a:t>
            </a:r>
            <a:r>
              <a:rPr lang="en-GB" sz="8800" dirty="0" smtClean="0"/>
              <a:t>+6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755962" y="2470392"/>
            <a:ext cx="2989533" cy="13454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4+8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957503" y="2461925"/>
            <a:ext cx="2483141" cy="1437778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5+6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763461" y="2461925"/>
            <a:ext cx="2989533" cy="13454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4+7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940569" y="2461927"/>
            <a:ext cx="2483141" cy="1437778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4</a:t>
            </a:r>
            <a:r>
              <a:rPr lang="en-GB" sz="8800" dirty="0" smtClean="0"/>
              <a:t>+6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746527" y="2461927"/>
            <a:ext cx="2989533" cy="13454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4+6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950004" y="2470391"/>
            <a:ext cx="2483141" cy="1437778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3+6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755962" y="2470391"/>
            <a:ext cx="2989533" cy="13454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4+5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788166" y="2478858"/>
            <a:ext cx="2483141" cy="1437778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2</a:t>
            </a:r>
            <a:r>
              <a:rPr lang="en-GB" sz="8800" dirty="0" smtClean="0"/>
              <a:t>+6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754994" y="2470391"/>
            <a:ext cx="2989533" cy="13454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4+4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957503" y="2478855"/>
            <a:ext cx="2483141" cy="1437778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1+6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763461" y="2478855"/>
            <a:ext cx="2989533" cy="13454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4+3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679040" y="2487318"/>
            <a:ext cx="2483141" cy="1437778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0</a:t>
            </a:r>
            <a:r>
              <a:rPr lang="en-GB" sz="8800" dirty="0" smtClean="0"/>
              <a:t>+6</a:t>
            </a:r>
            <a:endParaRPr lang="en-GB" sz="8800" dirty="0">
              <a:solidFill>
                <a:srgbClr val="E52122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763461" y="2495785"/>
            <a:ext cx="2989533" cy="13454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 smtClean="0"/>
              <a:t>4+2</a:t>
            </a:r>
            <a:endParaRPr lang="en-GB" sz="8800" dirty="0">
              <a:solidFill>
                <a:srgbClr val="E5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122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/>
              <a:t>I can use the equals symbol.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explain the meaning of ‘balance’.</a:t>
            </a:r>
          </a:p>
          <a:p>
            <a:r>
              <a:rPr lang="en-GB" dirty="0">
                <a:latin typeface="Twinkl" pitchFamily="50" charset="0"/>
              </a:rPr>
              <a:t>I can use different vocabulary for subtraction.</a:t>
            </a:r>
          </a:p>
          <a:p>
            <a:r>
              <a:rPr lang="en-GB" dirty="0">
                <a:latin typeface="Twinkl" pitchFamily="50" charset="0"/>
              </a:rPr>
              <a:t>I can make a number sentence balance.</a:t>
            </a:r>
            <a:endParaRPr lang="en-GB" sz="18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69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415</TotalTime>
  <Words>320</Words>
  <Application>Microsoft Office PowerPoint</Application>
  <PresentationFormat>On-screen Show (4:3)</PresentationFormat>
  <Paragraphs>72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Sassoon Infant Rg</vt:lpstr>
      <vt:lpstr>Calibri</vt:lpstr>
      <vt:lpstr>Twinkl</vt:lpstr>
      <vt:lpstr>Office Theme</vt:lpstr>
      <vt:lpstr>PowerPoint Presentation</vt:lpstr>
      <vt:lpstr>PowerPoint Presentation</vt:lpstr>
      <vt:lpstr>Balancing Calculations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Eleanor Cundey</dc:creator>
  <cp:lastModifiedBy>J Geals BTP</cp:lastModifiedBy>
  <cp:revision>19</cp:revision>
  <dcterms:created xsi:type="dcterms:W3CDTF">2019-01-30T14:24:41Z</dcterms:created>
  <dcterms:modified xsi:type="dcterms:W3CDTF">2021-04-16T13:22:38Z</dcterms:modified>
</cp:coreProperties>
</file>