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57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</p:sldIdLst>
  <p:sldSz cx="9144000" cy="6858000" type="screen4x3"/>
  <p:notesSz cx="6858000" cy="9144000"/>
  <p:embeddedFontLst>
    <p:embeddedFont>
      <p:font typeface="MS PGothic" panose="020B0600070205080204" pitchFamily="34" charset="-128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0">
          <p15:clr>
            <a:srgbClr val="A4A3A4"/>
          </p15:clr>
        </p15:guide>
        <p15:guide id="2" pos="50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F1CB"/>
    <a:srgbClr val="66FFCC"/>
    <a:srgbClr val="CCFFFF"/>
    <a:srgbClr val="FF6600"/>
    <a:srgbClr val="FFCC66"/>
    <a:srgbClr val="CCECFF"/>
    <a:srgbClr val="99FF66"/>
    <a:srgbClr val="69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1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56" y="78"/>
      </p:cViewPr>
      <p:guideLst>
        <p:guide orient="horz" pos="2840"/>
        <p:guide pos="50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BE99C-0FAC-4BD5-9057-5DBD09B61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8F1CA-8381-4D3B-88C2-1B4ED4B565F4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8D134-D4A0-443A-8F6D-4A693BB2C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9750A-619A-43F2-98CA-0DF6BD6DF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C4E9A-73C8-455E-9A9D-D1400787F2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9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01857-A0BA-49A3-89A0-221641504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7E7D4-C29F-48FE-9F80-80640BA7B7CE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E1D29-2E3E-48D3-8FA7-2549B2A0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63248-3E8D-42CF-9275-7A2A61F28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91EA1-C674-4268-94B2-9DB64926FC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551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231A3-0E87-4754-BC9D-20F9AAD5C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B15B7-9406-4191-A2A8-C76DF56F2F87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EB304-9F88-4AD0-897D-0FB278A1D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E6DFE-42D1-4D44-BEBD-4E8AE176D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1FD25-D390-4DC3-A40F-86F0E1A62C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890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35AC39-7D81-462B-9DE7-90F231F9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3127C-3BF3-47C7-90CA-BE32E3F041EC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C607E31-80AD-4D76-B12D-B73A21871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635E10F-9781-44C3-9CE9-3838C62C1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DAE61-F521-46EC-837A-24826C63AD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19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A1DA58E-8FC8-47FF-8965-1EB3F269C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528B6-E090-4D93-A0F9-0F19298D63E5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BC10CEB-9D29-4673-8187-13BBC30B7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BA9ECD9-8C96-4DF8-B6AF-0BF9B4887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FF6E3-6CC9-4066-A468-8E89B16142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81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EC5B0E2-94FF-42E1-8A8D-759D77CBF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309F4-E887-4193-B51C-191CE904EAEA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630764F-A3A8-4FDA-BC09-1735B80EF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01F897E-A121-4913-B073-DC9E03BFC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35F5E-E15D-4AFC-B299-4F24B9030B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46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665BDD6-FFDD-4C4A-B967-4264D2951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67CE-E3CC-4E89-96D7-B9CBE028DC3E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C3E233C-4928-47AB-BE9B-6C8832DC1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ABC2488-8E96-4311-B143-17753917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56987-FBAC-4E8A-B0D9-9AFEDBF78E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34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313377-A562-4FF6-8932-BCA4AB65C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995BE-9AAD-4077-916A-FC40449E2CA9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CBC6941-4D0A-4BD4-81B1-FF80AF382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F2E7033-8DA0-41BC-8F4A-06D2EB53F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838EA-3217-45D2-BFF7-54108C2B63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787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6318C5-32C6-41B6-A604-4CBF380A0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FD9AE-9A64-4D63-B5DB-3A434ACFF80E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3EA4C1-D827-427D-A805-B331E374F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011A533-84D3-4C52-A188-5DC881228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8A8D7-170B-433A-819B-60640EC421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97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FA621E-177F-45B6-BDEE-1D530E933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1A8DD-0033-4734-9BC3-5BFE32248C28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DE403-8D8A-47C1-8A1B-50D67E00B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28DD30-501D-40D7-8CB7-9C5EF487B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8A413-F1EE-4A78-977F-BC70563B6C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3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52CE3A-4C4B-4DCF-8784-C2B8FB56B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03819-4A43-4E3D-8FD9-996866D38F33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00ED9C-BE59-4329-BCD5-7DE980A18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B2FCD-E2AA-4DC6-B503-F7164506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76BB7-F9C0-4F8B-8A07-DAB369B179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68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E64CEB-7CC2-474C-93A1-C68A8E47810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C900E1-4B6E-4D6C-9D7E-38C9613D8D4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075FC-160F-4711-8701-A8F6284C45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F7F5D5-7CFB-4B2C-855C-13986180B319}" type="datetimeFigureOut">
              <a:rPr lang="en-GB"/>
              <a:pPr>
                <a:defRPr/>
              </a:pPr>
              <a:t>23/05/2021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D00840-D95F-4BCF-86E9-3165CCE878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83133-069A-41D3-8FE1-E44136E883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07C5130-8D6E-4783-B7F4-2F325B1352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>
            <a:extLst>
              <a:ext uri="{FF2B5EF4-FFF2-40B4-BE49-F238E27FC236}">
                <a16:creationId xmlns:a16="http://schemas.microsoft.com/office/drawing/2014/main" id="{3259740A-A536-4D58-BF4C-923D6475768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C1F668"/>
              </a:clrFrom>
              <a:clrTo>
                <a:srgbClr val="C1F66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465263"/>
            <a:ext cx="8347075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7">
            <a:extLst>
              <a:ext uri="{FF2B5EF4-FFF2-40B4-BE49-F238E27FC236}">
                <a16:creationId xmlns:a16="http://schemas.microsoft.com/office/drawing/2014/main" id="{44A6F6DD-083F-4429-87B4-96992A0F843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12713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5">
            <a:extLst>
              <a:ext uri="{FF2B5EF4-FFF2-40B4-BE49-F238E27FC236}">
                <a16:creationId xmlns:a16="http://schemas.microsoft.com/office/drawing/2014/main" id="{D4E58B9A-7011-43D0-BDE2-B0BB858F1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948" y="284937"/>
            <a:ext cx="8250103" cy="9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Places of Worship</a:t>
            </a:r>
          </a:p>
        </p:txBody>
      </p:sp>
      <p:sp>
        <p:nvSpPr>
          <p:cNvPr id="2053" name="TextBox 5">
            <a:extLst>
              <a:ext uri="{FF2B5EF4-FFF2-40B4-BE49-F238E27FC236}">
                <a16:creationId xmlns:a16="http://schemas.microsoft.com/office/drawing/2014/main" id="{4F43EEDC-F6ED-490A-94D6-6059C8CAF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1135063"/>
            <a:ext cx="8553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latin typeface="Arial" panose="020B0604020202020204" pitchFamily="34" charset="0"/>
                <a:cs typeface="Arial" panose="020B0604020202020204" pitchFamily="34" charset="0"/>
              </a:rPr>
              <a:t>A task setting PowerPoint about the Buddhist temple for Key Stage 1.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03B301-E798-47AD-9EFD-37A1C23E0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551" y="1311683"/>
            <a:ext cx="3170132" cy="3586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107">
            <a:extLst>
              <a:ext uri="{FF2B5EF4-FFF2-40B4-BE49-F238E27FC236}">
                <a16:creationId xmlns:a16="http://schemas.microsoft.com/office/drawing/2014/main" id="{ACB0722F-05AE-45A9-A852-049C94DABE4F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41288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16">
            <a:extLst>
              <a:ext uri="{FF2B5EF4-FFF2-40B4-BE49-F238E27FC236}">
                <a16:creationId xmlns:a16="http://schemas.microsoft.com/office/drawing/2014/main" id="{41E6974D-95E5-4B3A-9BA9-C8AA43160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763" y="855663"/>
            <a:ext cx="7996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What do all of these buildings have in common?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96E7A355-E0F6-44AF-BB97-BB2C942AC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77800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Places of Worship</a:t>
            </a:r>
          </a:p>
        </p:txBody>
      </p:sp>
      <p:sp>
        <p:nvSpPr>
          <p:cNvPr id="3077" name="TextBox 5">
            <a:extLst>
              <a:ext uri="{FF2B5EF4-FFF2-40B4-BE49-F238E27FC236}">
                <a16:creationId xmlns:a16="http://schemas.microsoft.com/office/drawing/2014/main" id="{E4199359-BC11-4F3B-A6E5-908A506F2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188" y="633571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Photos courtesy of archer10 (Dennis),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kkalyan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NCBrian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@flickr.com) - granted under creative commons licence - attribution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21FD45-28DF-4113-951B-41655903C4A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19979">
            <a:off x="339996" y="1472140"/>
            <a:ext cx="3913454" cy="2935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463B7-432A-4623-9D34-7138BC4BE7A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911" y="3223527"/>
            <a:ext cx="3756259" cy="2817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>
            <a:extLst>
              <a:ext uri="{FF2B5EF4-FFF2-40B4-BE49-F238E27FC236}">
                <a16:creationId xmlns:a16="http://schemas.microsoft.com/office/drawing/2014/main" id="{4C18C9C1-3698-447C-833D-CB6900CC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77800"/>
            <a:ext cx="6407150" cy="1103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What is it like inside a Buddhist Temple?</a:t>
            </a:r>
          </a:p>
        </p:txBody>
      </p:sp>
      <p:pic>
        <p:nvPicPr>
          <p:cNvPr id="4099" name="Picture 107">
            <a:extLst>
              <a:ext uri="{FF2B5EF4-FFF2-40B4-BE49-F238E27FC236}">
                <a16:creationId xmlns:a16="http://schemas.microsoft.com/office/drawing/2014/main" id="{D2F358F9-D6ED-4E66-AE5C-E3E9F067FD16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41288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5">
            <a:extLst>
              <a:ext uri="{FF2B5EF4-FFF2-40B4-BE49-F238E27FC236}">
                <a16:creationId xmlns:a16="http://schemas.microsoft.com/office/drawing/2014/main" id="{F484E419-EC4A-4CB3-B4DE-1B3A2573D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188" y="633571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Photos courtesy of archer10 (Dennis),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kkalyan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NCBrian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@flickr.com) - granted under creative commons licence - attribution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D6ED82-691B-4720-99D2-D02375FC5F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819" y="3240221"/>
            <a:ext cx="4487333" cy="2984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BDE2BF-90C6-4451-8214-2FCF4CEAB1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99971">
            <a:off x="2485218" y="1399202"/>
            <a:ext cx="2312078" cy="2585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2BEEF05-5B10-40EC-94CD-9F2A3D0626E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5009">
            <a:off x="5394090" y="1412381"/>
            <a:ext cx="3196315" cy="479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1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>
            <a:extLst>
              <a:ext uri="{FF2B5EF4-FFF2-40B4-BE49-F238E27FC236}">
                <a16:creationId xmlns:a16="http://schemas.microsoft.com/office/drawing/2014/main" id="{B10B97FC-D38F-4F18-A938-29C6B6F62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1639" y="2380044"/>
            <a:ext cx="249418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Important Features of a Buddhist Temple</a:t>
            </a:r>
          </a:p>
        </p:txBody>
      </p:sp>
      <p:pic>
        <p:nvPicPr>
          <p:cNvPr id="7171" name="Picture 107">
            <a:extLst>
              <a:ext uri="{FF2B5EF4-FFF2-40B4-BE49-F238E27FC236}">
                <a16:creationId xmlns:a16="http://schemas.microsoft.com/office/drawing/2014/main" id="{ED112A7B-0B10-4435-B2E1-8FA434019550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123825"/>
            <a:ext cx="51911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5">
            <a:extLst>
              <a:ext uri="{FF2B5EF4-FFF2-40B4-BE49-F238E27FC236}">
                <a16:creationId xmlns:a16="http://schemas.microsoft.com/office/drawing/2014/main" id="{AFCF2FA7-4C8B-4F3B-98CE-A3AFC1EA3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63420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archer10 (@flickr.com) - granted under creative commons licence - attribution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A6767B3-9D47-43BE-B9A3-E22BA9A0426D}"/>
              </a:ext>
            </a:extLst>
          </p:cNvPr>
          <p:cNvGrpSpPr>
            <a:grpSpLocks/>
          </p:cNvGrpSpPr>
          <p:nvPr/>
        </p:nvGrpSpPr>
        <p:grpSpPr bwMode="auto">
          <a:xfrm>
            <a:off x="5875338" y="2749550"/>
            <a:ext cx="2979737" cy="3779838"/>
            <a:chOff x="5875338" y="2749550"/>
            <a:chExt cx="2979737" cy="3779838"/>
          </a:xfrm>
        </p:grpSpPr>
        <p:pic>
          <p:nvPicPr>
            <p:cNvPr id="7183" name="Picture 6">
              <a:extLst>
                <a:ext uri="{FF2B5EF4-FFF2-40B4-BE49-F238E27FC236}">
                  <a16:creationId xmlns:a16="http://schemas.microsoft.com/office/drawing/2014/main" id="{C9EA860E-850D-4C2E-BE30-DF4BD86961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25193">
              <a:off x="6424613" y="2749550"/>
              <a:ext cx="2370137" cy="2363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Box 11">
              <a:extLst>
                <a:ext uri="{FF2B5EF4-FFF2-40B4-BE49-F238E27FC236}">
                  <a16:creationId xmlns:a16="http://schemas.microsoft.com/office/drawing/2014/main" id="{C4A77DE4-552C-45AA-B002-922203E1CF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75338" y="5053013"/>
              <a:ext cx="2979737" cy="147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Wheel of Life</a:t>
              </a:r>
            </a:p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This is the Buddhist symbol.  You might see this if you are ever visiting a Buddhist temple.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048A94F-B4F5-4D78-88CF-B132F3CD0823}"/>
              </a:ext>
            </a:extLst>
          </p:cNvPr>
          <p:cNvGrpSpPr>
            <a:grpSpLocks/>
          </p:cNvGrpSpPr>
          <p:nvPr/>
        </p:nvGrpSpPr>
        <p:grpSpPr bwMode="auto">
          <a:xfrm>
            <a:off x="212725" y="4010025"/>
            <a:ext cx="5305425" cy="2332038"/>
            <a:chOff x="323216" y="3799527"/>
            <a:chExt cx="5304472" cy="233167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D734922-40A0-4890-9879-FCDD84482C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216" y="3799527"/>
              <a:ext cx="1609860" cy="233167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182" name="TextBox 13">
              <a:extLst>
                <a:ext uri="{FF2B5EF4-FFF2-40B4-BE49-F238E27FC236}">
                  <a16:creationId xmlns:a16="http://schemas.microsoft.com/office/drawing/2014/main" id="{52DFF453-BBD2-4F90-BD8F-BF673F6A5E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78038" y="5184775"/>
              <a:ext cx="35496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Courtyard or Meditation Area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A temple may have a silent area for meditation. 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2ACF9B-E8D3-404E-8506-916A1C347B82}"/>
              </a:ext>
            </a:extLst>
          </p:cNvPr>
          <p:cNvGrpSpPr>
            <a:grpSpLocks/>
          </p:cNvGrpSpPr>
          <p:nvPr/>
        </p:nvGrpSpPr>
        <p:grpSpPr bwMode="auto">
          <a:xfrm>
            <a:off x="149225" y="188913"/>
            <a:ext cx="2981325" cy="3609975"/>
            <a:chOff x="148759" y="188915"/>
            <a:chExt cx="2981325" cy="3610612"/>
          </a:xfrm>
        </p:grpSpPr>
        <p:sp>
          <p:nvSpPr>
            <p:cNvPr id="7179" name="TextBox 7">
              <a:extLst>
                <a:ext uri="{FF2B5EF4-FFF2-40B4-BE49-F238E27FC236}">
                  <a16:creationId xmlns:a16="http://schemas.microsoft.com/office/drawing/2014/main" id="{10FFE098-5DE1-4655-B991-996427F257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759" y="2599377"/>
              <a:ext cx="29813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 dirty="0">
                  <a:latin typeface="Sassoon Infant Rg" pitchFamily="50" charset="0"/>
                </a:rPr>
                <a:t>Buddha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Sassoon Infant Rg" pitchFamily="50" charset="0"/>
                </a:rPr>
                <a:t>All Buddhist temples contain an image or statue of Buddha.</a:t>
              </a:r>
            </a:p>
          </p:txBody>
        </p:sp>
        <p:pic>
          <p:nvPicPr>
            <p:cNvPr id="7180" name="Picture 6">
              <a:extLst>
                <a:ext uri="{FF2B5EF4-FFF2-40B4-BE49-F238E27FC236}">
                  <a16:creationId xmlns:a16="http://schemas.microsoft.com/office/drawing/2014/main" id="{8D8CAF10-0AC0-4C37-BCE0-F5B19516A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92"/>
            <a:stretch>
              <a:fillRect/>
            </a:stretch>
          </p:blipFill>
          <p:spPr bwMode="auto">
            <a:xfrm>
              <a:off x="195263" y="188915"/>
              <a:ext cx="2468431" cy="2379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73C9631-6C7B-4867-8E5C-AA5401AD04AE}"/>
              </a:ext>
            </a:extLst>
          </p:cNvPr>
          <p:cNvGrpSpPr>
            <a:grpSpLocks/>
          </p:cNvGrpSpPr>
          <p:nvPr/>
        </p:nvGrpSpPr>
        <p:grpSpPr bwMode="auto">
          <a:xfrm>
            <a:off x="3086100" y="287338"/>
            <a:ext cx="5578475" cy="2293937"/>
            <a:chOff x="3085328" y="288131"/>
            <a:chExt cx="5579515" cy="2292990"/>
          </a:xfrm>
        </p:grpSpPr>
        <p:sp>
          <p:nvSpPr>
            <p:cNvPr id="7177" name="TextBox 14">
              <a:extLst>
                <a:ext uri="{FF2B5EF4-FFF2-40B4-BE49-F238E27FC236}">
                  <a16:creationId xmlns:a16="http://schemas.microsoft.com/office/drawing/2014/main" id="{05C93B6F-41D1-4F32-91CF-6852B01C11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85328" y="288131"/>
              <a:ext cx="29813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Lectern</a:t>
              </a:r>
            </a:p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From here, the head monk may give a talk to the worshippers.</a:t>
              </a:r>
            </a:p>
          </p:txBody>
        </p:sp>
        <p:pic>
          <p:nvPicPr>
            <p:cNvPr id="7178" name="Picture 7">
              <a:extLst>
                <a:ext uri="{FF2B5EF4-FFF2-40B4-BE49-F238E27FC236}">
                  <a16:creationId xmlns:a16="http://schemas.microsoft.com/office/drawing/2014/main" id="{8C34ACCB-7E48-4955-A7D6-ED78E53316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8208" y="337454"/>
              <a:ext cx="2456635" cy="2243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E2290D5-73DA-4B6F-899D-6DC8A71EA315}"/>
              </a:ext>
            </a:extLst>
          </p:cNvPr>
          <p:cNvSpPr/>
          <p:nvPr/>
        </p:nvSpPr>
        <p:spPr>
          <a:xfrm>
            <a:off x="4119563" y="5187950"/>
            <a:ext cx="4727575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6D01C8-4025-4D35-BACA-24A56264ECF8}"/>
              </a:ext>
            </a:extLst>
          </p:cNvPr>
          <p:cNvSpPr/>
          <p:nvPr/>
        </p:nvSpPr>
        <p:spPr>
          <a:xfrm>
            <a:off x="246063" y="5202238"/>
            <a:ext cx="3632200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6" name="TextBox 16">
            <a:extLst>
              <a:ext uri="{FF2B5EF4-FFF2-40B4-BE49-F238E27FC236}">
                <a16:creationId xmlns:a16="http://schemas.microsoft.com/office/drawing/2014/main" id="{BB7CE74C-BFDE-4784-AA76-2D9F280A9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" y="5256213"/>
            <a:ext cx="34813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People go to the temple to worship the image of Buddha.  Worshippers usually sit on the floor barefoot. 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32E44391-E66E-436A-9954-D32BE88E3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Buddhist Temple?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5F99D-4E8C-4F76-9F11-EDA860B435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67" y="1081355"/>
            <a:ext cx="2752344" cy="3894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199" name="TextBox 16">
            <a:extLst>
              <a:ext uri="{FF2B5EF4-FFF2-40B4-BE49-F238E27FC236}">
                <a16:creationId xmlns:a16="http://schemas.microsoft.com/office/drawing/2014/main" id="{F4871D81-E5D2-46B9-965E-B673579E5A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7188" y="5256213"/>
            <a:ext cx="4297362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Worshippers give offerings to Buddha such as flowers or candles. Worship is led by monks and is mostly meditation and chanting.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9EA8D-A27B-46B5-AA0F-812E2FF44F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7751">
            <a:off x="4095881" y="1363301"/>
            <a:ext cx="4441030" cy="3330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5">
            <a:extLst>
              <a:ext uri="{FF2B5EF4-FFF2-40B4-BE49-F238E27FC236}">
                <a16:creationId xmlns:a16="http://schemas.microsoft.com/office/drawing/2014/main" id="{A6DBDEFE-5081-4F01-A2D4-24A7444AA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6629400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williamcho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oldandsolo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94F8729-CB59-4026-95F9-81A1C2D2A2C4}"/>
              </a:ext>
            </a:extLst>
          </p:cNvPr>
          <p:cNvSpPr/>
          <p:nvPr/>
        </p:nvSpPr>
        <p:spPr>
          <a:xfrm>
            <a:off x="4119563" y="4208463"/>
            <a:ext cx="4727575" cy="2403475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047DEC-6124-4F85-A060-0CBB857073C4}"/>
              </a:ext>
            </a:extLst>
          </p:cNvPr>
          <p:cNvSpPr/>
          <p:nvPr/>
        </p:nvSpPr>
        <p:spPr>
          <a:xfrm>
            <a:off x="246063" y="5202238"/>
            <a:ext cx="3632200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0" name="TextBox 16">
            <a:extLst>
              <a:ext uri="{FF2B5EF4-FFF2-40B4-BE49-F238E27FC236}">
                <a16:creationId xmlns:a16="http://schemas.microsoft.com/office/drawing/2014/main" id="{357259A7-ACCF-4EAF-AB84-FCD25300C4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" y="5256213"/>
            <a:ext cx="34813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Incense (a nice smelling fragrance) is used during worship to remind everyone that Buddha is all around them. 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628C98FA-89D2-44B0-B8E5-8BE332969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Buddhist Temple?</a:t>
            </a:r>
          </a:p>
        </p:txBody>
      </p:sp>
      <p:sp>
        <p:nvSpPr>
          <p:cNvPr id="9222" name="TextBox 16">
            <a:extLst>
              <a:ext uri="{FF2B5EF4-FFF2-40B4-BE49-F238E27FC236}">
                <a16:creationId xmlns:a16="http://schemas.microsoft.com/office/drawing/2014/main" id="{13BCF7EB-82B0-4C5B-8984-95E6FD0B2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0363" y="4298950"/>
            <a:ext cx="4592637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Many Buddhists believe that worshipping together with other Buddhists helps them to understand their religion better and to feel part of a faith family. Being in the temple also helps Buddhists to get better at meditation which is a way of being calm and still.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5B9140-21BE-4FFD-AB08-A2500CBF0E4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25713">
            <a:off x="245533" y="2057400"/>
            <a:ext cx="3533426" cy="2650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5">
            <a:extLst>
              <a:ext uri="{FF2B5EF4-FFF2-40B4-BE49-F238E27FC236}">
                <a16:creationId xmlns:a16="http://schemas.microsoft.com/office/drawing/2014/main" id="{085F9E98-D6B5-430F-8EF3-A73ACFC310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6629400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dungodung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williamcho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546AA5-6304-4B6F-BF1E-016E0AEFDF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789" y="1200653"/>
            <a:ext cx="3232812" cy="2812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7C4DA3A-4784-4C67-BD30-E70FDE1A959F}"/>
              </a:ext>
            </a:extLst>
          </p:cNvPr>
          <p:cNvSpPr/>
          <p:nvPr/>
        </p:nvSpPr>
        <p:spPr>
          <a:xfrm>
            <a:off x="246063" y="5202238"/>
            <a:ext cx="8610600" cy="842962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TextBox 16">
            <a:extLst>
              <a:ext uri="{FF2B5EF4-FFF2-40B4-BE49-F238E27FC236}">
                <a16:creationId xmlns:a16="http://schemas.microsoft.com/office/drawing/2014/main" id="{16E5A688-2A77-4CAE-9AC4-92612591C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" y="5256213"/>
            <a:ext cx="85804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Buddhists also attend temple for special occasions such as weddings and religious festival days.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69EF1030-B132-453F-BBE2-7A29F62B0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Buddhist Temple?</a:t>
            </a: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3B49469F-452B-45D8-813F-7FBE11BFD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64944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KOREA.NET - Official page of the Republic of Korea (@flickr.com) - granted under creative commons licence - attribution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2DE3F7-C4AA-46CD-9A72-D4CF7D2EA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707" y="1192700"/>
            <a:ext cx="6760635" cy="3756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1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B0E2E88-08FE-4D0F-B186-F0C5687A2661}"/>
              </a:ext>
            </a:extLst>
          </p:cNvPr>
          <p:cNvSpPr/>
          <p:nvPr/>
        </p:nvSpPr>
        <p:spPr>
          <a:xfrm>
            <a:off x="246063" y="3878263"/>
            <a:ext cx="8610600" cy="216693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7" name="TextBox 16">
            <a:extLst>
              <a:ext uri="{FF2B5EF4-FFF2-40B4-BE49-F238E27FC236}">
                <a16:creationId xmlns:a16="http://schemas.microsoft.com/office/drawing/2014/main" id="{A5C8FD68-AEC0-47C0-9B06-9BF901F97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4006850"/>
            <a:ext cx="85804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Buddhists can worship both at the temple and at home.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In a Buddhist home, there will be one room or area used as a shrine with a statue of Buddha, incense and candles. 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Having a shrine in the home is an opportunity for a Buddhist to worship daily.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B75DF026-B215-4BC4-B0F0-46D555194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653" y="357538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Buddhist Worship at Home</a:t>
            </a: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5EB22ECB-4E1D-4B24-9387-5C1FDEB49C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63928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KOREA.NET - Official page of the Republic of Korea (@flickr.com) - granted under creative commons licence - attribution</a:t>
            </a:r>
          </a:p>
        </p:txBody>
      </p:sp>
      <p:pic>
        <p:nvPicPr>
          <p:cNvPr id="11270" name="Picture 6">
            <a:extLst>
              <a:ext uri="{FF2B5EF4-FFF2-40B4-BE49-F238E27FC236}">
                <a16:creationId xmlns:a16="http://schemas.microsoft.com/office/drawing/2014/main" id="{5894A5E0-BA39-448F-9542-2FA98819A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1163638"/>
            <a:ext cx="11430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0">
            <a:extLst>
              <a:ext uri="{FF2B5EF4-FFF2-40B4-BE49-F238E27FC236}">
                <a16:creationId xmlns:a16="http://schemas.microsoft.com/office/drawing/2014/main" id="{C9DB43A3-F127-4AC6-94D8-91670DF9EDB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2497138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1">
            <a:extLst>
              <a:ext uri="{FF2B5EF4-FFF2-40B4-BE49-F238E27FC236}">
                <a16:creationId xmlns:a16="http://schemas.microsoft.com/office/drawing/2014/main" id="{6C457EA4-EAE2-43D7-882B-F5A1849B7AC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193925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3">
            <a:extLst>
              <a:ext uri="{FF2B5EF4-FFF2-40B4-BE49-F238E27FC236}">
                <a16:creationId xmlns:a16="http://schemas.microsoft.com/office/drawing/2014/main" id="{67F5B1B8-6C12-4F64-AB9A-EED3B344B85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77373">
            <a:off x="3025776" y="1285875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4">
            <a:extLst>
              <a:ext uri="{FF2B5EF4-FFF2-40B4-BE49-F238E27FC236}">
                <a16:creationId xmlns:a16="http://schemas.microsoft.com/office/drawing/2014/main" id="{762835DC-621F-4716-8275-EDB5A59EDD1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4436">
            <a:off x="4324350" y="1157288"/>
            <a:ext cx="171291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3">
            <a:extLst>
              <a:ext uri="{FF2B5EF4-FFF2-40B4-BE49-F238E27FC236}">
                <a16:creationId xmlns:a16="http://schemas.microsoft.com/office/drawing/2014/main" id="{F1D44B4E-341B-45FC-B4A5-5173E6A8C3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163638"/>
            <a:ext cx="2693988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>
            <a:extLst>
              <a:ext uri="{FF2B5EF4-FFF2-40B4-BE49-F238E27FC236}">
                <a16:creationId xmlns:a16="http://schemas.microsoft.com/office/drawing/2014/main" id="{91C4579B-4982-47EB-92D6-5233D126229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9636">
            <a:off x="5219700" y="2557463"/>
            <a:ext cx="171291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4">
            <a:extLst>
              <a:ext uri="{FF2B5EF4-FFF2-40B4-BE49-F238E27FC236}">
                <a16:creationId xmlns:a16="http://schemas.microsoft.com/office/drawing/2014/main" id="{A92C8553-3427-4F25-8ABF-C8198C8EA8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1785938"/>
            <a:ext cx="15811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39975DD-ED3B-4430-913B-E4BA61E2BA7D}"/>
              </a:ext>
            </a:extLst>
          </p:cNvPr>
          <p:cNvSpPr/>
          <p:nvPr/>
        </p:nvSpPr>
        <p:spPr>
          <a:xfrm>
            <a:off x="396875" y="1054100"/>
            <a:ext cx="8243888" cy="4932363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1" name="Picture 107">
            <a:extLst>
              <a:ext uri="{FF2B5EF4-FFF2-40B4-BE49-F238E27FC236}">
                <a16:creationId xmlns:a16="http://schemas.microsoft.com/office/drawing/2014/main" id="{95A901DB-5204-4646-86F0-0658CE7A04B3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6">
            <a:extLst>
              <a:ext uri="{FF2B5EF4-FFF2-40B4-BE49-F238E27FC236}">
                <a16:creationId xmlns:a16="http://schemas.microsoft.com/office/drawing/2014/main" id="{410A5394-BD32-4B93-A7B6-AAD1AFACC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50" y="1965325"/>
            <a:ext cx="7996238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No talking in the shrine room.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Wear appropriate clothing and no shoes to be worn inside.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Special books should be kept off the floor.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Sit with your legs crossed on the floor, do not straighten out your legs (this is a sign of disrespect, so is lying down).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Bow to the statue of Buddha.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Make offerings.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E595CC01-AA85-4B97-A89E-A5460D62E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089" y="1247182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Showing Respect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7">
            <a:extLst>
              <a:ext uri="{FF2B5EF4-FFF2-40B4-BE49-F238E27FC236}">
                <a16:creationId xmlns:a16="http://schemas.microsoft.com/office/drawing/2014/main" id="{58E2DD36-0AB5-402A-88DB-7D99AA01316F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6">
            <a:extLst>
              <a:ext uri="{FF2B5EF4-FFF2-40B4-BE49-F238E27FC236}">
                <a16:creationId xmlns:a16="http://schemas.microsoft.com/office/drawing/2014/main" id="{7140F22A-E613-439A-83FB-70C026395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50" y="2819400"/>
            <a:ext cx="799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Why do you think visiting the temple is important to many Buddhists?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Do you have any further questions about Buddhist temples?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135D7D49-D5A6-4CD9-B303-695BAC3FB0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089" y="1247182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Plenary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567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ChunkFive Roman</vt:lpstr>
      <vt:lpstr>Calibri</vt:lpstr>
      <vt:lpstr>Arial</vt:lpstr>
      <vt:lpstr>Sassoon Infant Rg</vt:lpstr>
      <vt:lpstr>MS PGothic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C Coles BTP</cp:lastModifiedBy>
  <cp:revision>117</cp:revision>
  <dcterms:created xsi:type="dcterms:W3CDTF">2014-08-19T09:30:28Z</dcterms:created>
  <dcterms:modified xsi:type="dcterms:W3CDTF">2021-05-23T13:35:35Z</dcterms:modified>
</cp:coreProperties>
</file>