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7" r:id="rId11"/>
    <p:sldId id="274" r:id="rId12"/>
    <p:sldId id="278" r:id="rId13"/>
    <p:sldId id="279" r:id="rId14"/>
    <p:sldId id="28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xmlns="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Thursday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348710"/>
            <a:ext cx="7287491" cy="1007734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L.O. To write an explanation text to describe how to rescue Princess Pearl.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672" y="887115"/>
            <a:ext cx="3337453" cy="51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Writing an Explanation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This is writing to explain how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going to write an explanation text about how to rescue Princess Pearl from her uncle’s castle.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read part of the story again.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0844" y="1876534"/>
            <a:ext cx="3156722" cy="417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05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81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90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75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22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49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02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00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20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9377" y="-327207"/>
            <a:ext cx="1134944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What we need to include to make our explanation clear.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Title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Clear and simple sentences. We do not add adjectives or description.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write in the present tense.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can use sub-headings.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can add drawings.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use time conjunctions to show the steps to follow in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fontAlgn="t"/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Let’s look at an example.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772683"/>
              </p:ext>
            </p:extLst>
          </p:nvPr>
        </p:nvGraphicFramePr>
        <p:xfrm>
          <a:off x="842489" y="4494832"/>
          <a:ext cx="830151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7170">
                  <a:extLst>
                    <a:ext uri="{9D8B030D-6E8A-4147-A177-3AD203B41FA5}">
                      <a16:colId xmlns:a16="http://schemas.microsoft.com/office/drawing/2014/main" xmlns="" val="2363158952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xmlns="" val="2277058880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xmlns="" val="2367140115"/>
                    </a:ext>
                  </a:extLst>
                </a:gridCol>
              </a:tblGrid>
              <a:tr h="48193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07816289"/>
                  </a:ext>
                </a:extLst>
              </a:tr>
              <a:tr h="48193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After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2897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67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47446"/>
          </a:xfrm>
        </p:spPr>
        <p:txBody>
          <a:bodyPr>
            <a:normAutofit fontScale="90000"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How to rescue Princess Pearl from the castle.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700" dirty="0">
                <a:latin typeface="Comic Sans MS" panose="030F0702030302020204" pitchFamily="66" charset="0"/>
              </a:rPr>
              <a:t>We must free Pearl so that the Flying Doctors can help poorly animals again!</a:t>
            </a:r>
            <a:br>
              <a:rPr lang="en-GB" sz="2700" dirty="0">
                <a:latin typeface="Comic Sans MS" panose="030F0702030302020204" pitchFamily="66" charset="0"/>
              </a:rPr>
            </a:br>
            <a:r>
              <a:rPr lang="en-GB" sz="2700" dirty="0">
                <a:latin typeface="Comic Sans MS" panose="030F0702030302020204" pitchFamily="66" charset="0"/>
              </a:rPr>
              <a:t>This is how we will do it.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179" y="3131094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7" y="3542050"/>
            <a:ext cx="914400" cy="942975"/>
          </a:xfrm>
          <a:prstGeom prst="rect">
            <a:avLst/>
          </a:prstGeom>
        </p:spPr>
      </p:pic>
      <p:pic>
        <p:nvPicPr>
          <p:cNvPr id="7" name="Picture 6" descr="Bones Dog Chicken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285" y="3772730"/>
            <a:ext cx="984069" cy="5012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0777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First</a:t>
            </a:r>
            <a:r>
              <a:rPr lang="en-GB" dirty="0">
                <a:latin typeface="Comic Sans MS" panose="030F0702030302020204" pitchFamily="66" charset="0"/>
              </a:rPr>
              <a:t>, give the dog a bone so that he is happy and quiet.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23983" y="3094170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277" y="3325841"/>
            <a:ext cx="890400" cy="1294187"/>
          </a:xfrm>
          <a:prstGeom prst="rect">
            <a:avLst/>
          </a:prstGeom>
        </p:spPr>
      </p:pic>
      <p:pic>
        <p:nvPicPr>
          <p:cNvPr id="12" name="Picture 11" descr="Ladder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013" y="3170668"/>
            <a:ext cx="726941" cy="14510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57579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Then</a:t>
            </a:r>
            <a:r>
              <a:rPr lang="en-GB" dirty="0">
                <a:latin typeface="Comic Sans MS" panose="030F0702030302020204" pitchFamily="66" charset="0"/>
              </a:rPr>
              <a:t>, put a ladder on the tower so that Pearl can climb down.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6989" y="2654195"/>
            <a:ext cx="2612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Stop the dog barking.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57579" y="2654195"/>
            <a:ext cx="2534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Getting up the tower.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2985304" y="365389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8187397" y="365760"/>
            <a:ext cx="142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title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7793502" y="604911"/>
            <a:ext cx="393895" cy="130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564880" y="1825063"/>
            <a:ext cx="1817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introduction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7244862" y="1674055"/>
            <a:ext cx="1167618" cy="393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309162" y="2231080"/>
            <a:ext cx="1814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Sub-headings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434277" y="2363372"/>
            <a:ext cx="447212" cy="249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1713285" y="2363372"/>
            <a:ext cx="495343" cy="237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55877" y="3619642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pictures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6774290" y="3772730"/>
            <a:ext cx="4705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8052581" y="5161845"/>
            <a:ext cx="307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Sentences to explain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6774290" y="5531177"/>
            <a:ext cx="12782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3692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423" y="421648"/>
            <a:ext cx="10276114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18.3.21. 	L.O. To write an explanation text: How to rescue Princess Pearl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26423" y="1319349"/>
            <a:ext cx="11713028" cy="2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26423" y="1880157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17423" y="188668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608423" y="185447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26423" y="500307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26423" y="57263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417423" y="573939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608423" y="5739395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608423" y="49595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56463" y="499001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26423" y="646265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417423" y="647571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608423" y="6506196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4630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182</Words>
  <Application>Microsoft Office PowerPoint</Application>
  <PresentationFormat>Custom</PresentationFormat>
  <Paragraphs>43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Literacy Thursday 18th March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rescue Princess Pearl from the castle.  We must free Pearl so that the Flying Doctors can help poorly animals again! This is how we will do it.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Liz King</cp:lastModifiedBy>
  <cp:revision>36</cp:revision>
  <dcterms:created xsi:type="dcterms:W3CDTF">2021-02-18T10:04:39Z</dcterms:created>
  <dcterms:modified xsi:type="dcterms:W3CDTF">2021-03-14T21:07:29Z</dcterms:modified>
</cp:coreProperties>
</file>