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4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41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19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57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24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97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635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84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95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E0F34-A278-4C79-A1D4-5FE26E42BC56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B5AE9-40B5-4366-BCB7-C64BBE46D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13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itchFamily="66" charset="0"/>
              </a:rPr>
              <a:t>                       </a:t>
            </a:r>
            <a:r>
              <a:rPr lang="en-GB" b="1" u="sng" dirty="0">
                <a:latin typeface="Comic Sans MS" pitchFamily="66" charset="0"/>
              </a:rPr>
              <a:t>Queen Victoria’s Life</a:t>
            </a:r>
            <a:r>
              <a:rPr lang="en-GB" dirty="0">
                <a:latin typeface="Comic Sans MS" pitchFamily="66" charset="0"/>
              </a:rPr>
              <a:t>         </a:t>
            </a:r>
            <a:r>
              <a:rPr lang="en-GB" b="1" u="sng" dirty="0">
                <a:latin typeface="Comic Sans MS" pitchFamily="66" charset="0"/>
              </a:rPr>
              <a:t>Monday 22</a:t>
            </a:r>
            <a:r>
              <a:rPr lang="en-GB" b="1" u="sng" baseline="30000" dirty="0">
                <a:latin typeface="Comic Sans MS" pitchFamily="66" charset="0"/>
              </a:rPr>
              <a:t>nd</a:t>
            </a:r>
            <a:r>
              <a:rPr lang="en-GB" b="1" u="sng" dirty="0">
                <a:latin typeface="Comic Sans MS" pitchFamily="66" charset="0"/>
              </a:rPr>
              <a:t> March 2021</a:t>
            </a:r>
          </a:p>
          <a:p>
            <a:pPr algn="ctr"/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 L.O. Use dates to order the events in Queen Victoria’s life on a timeline.</a:t>
            </a: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575556" y="3573016"/>
            <a:ext cx="79928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5556" y="357301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568444" y="357301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3507" y="38610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1819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80412" y="38610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1901</a:t>
            </a:r>
          </a:p>
        </p:txBody>
      </p:sp>
    </p:spTree>
    <p:extLst>
      <p:ext uri="{BB962C8B-B14F-4D97-AF65-F5344CB8AC3E}">
        <p14:creationId xmlns:p14="http://schemas.microsoft.com/office/powerpoint/2010/main" val="1569004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65A472F-1F45-4142-849D-63376AE3A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072203"/>
              </p:ext>
            </p:extLst>
          </p:nvPr>
        </p:nvGraphicFramePr>
        <p:xfrm>
          <a:off x="301233" y="3595228"/>
          <a:ext cx="8549701" cy="2953636"/>
        </p:xfrm>
        <a:graphic>
          <a:graphicData uri="http://schemas.openxmlformats.org/drawingml/2006/table">
            <a:tbl>
              <a:tblPr/>
              <a:tblGrid>
                <a:gridCol w="1690057">
                  <a:extLst>
                    <a:ext uri="{9D8B030D-6E8A-4147-A177-3AD203B41FA5}">
                      <a16:colId xmlns:a16="http://schemas.microsoft.com/office/drawing/2014/main" val="3539887568"/>
                    </a:ext>
                  </a:extLst>
                </a:gridCol>
                <a:gridCol w="229736">
                  <a:extLst>
                    <a:ext uri="{9D8B030D-6E8A-4147-A177-3AD203B41FA5}">
                      <a16:colId xmlns:a16="http://schemas.microsoft.com/office/drawing/2014/main" val="4173464218"/>
                    </a:ext>
                  </a:extLst>
                </a:gridCol>
                <a:gridCol w="1460322">
                  <a:extLst>
                    <a:ext uri="{9D8B030D-6E8A-4147-A177-3AD203B41FA5}">
                      <a16:colId xmlns:a16="http://schemas.microsoft.com/office/drawing/2014/main" val="2846333968"/>
                    </a:ext>
                  </a:extLst>
                </a:gridCol>
                <a:gridCol w="1690057">
                  <a:extLst>
                    <a:ext uri="{9D8B030D-6E8A-4147-A177-3AD203B41FA5}">
                      <a16:colId xmlns:a16="http://schemas.microsoft.com/office/drawing/2014/main" val="3191487187"/>
                    </a:ext>
                  </a:extLst>
                </a:gridCol>
                <a:gridCol w="1789472">
                  <a:extLst>
                    <a:ext uri="{9D8B030D-6E8A-4147-A177-3AD203B41FA5}">
                      <a16:colId xmlns:a16="http://schemas.microsoft.com/office/drawing/2014/main" val="1934888640"/>
                    </a:ext>
                  </a:extLst>
                </a:gridCol>
                <a:gridCol w="1690057">
                  <a:extLst>
                    <a:ext uri="{9D8B030D-6E8A-4147-A177-3AD203B41FA5}">
                      <a16:colId xmlns:a16="http://schemas.microsoft.com/office/drawing/2014/main" val="2374609018"/>
                    </a:ext>
                  </a:extLst>
                </a:gridCol>
              </a:tblGrid>
              <a:tr h="2953636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1901 Queen Victoria dies.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50" b="0" i="0" dirty="0">
                          <a:effectLst/>
                          <a:latin typeface="Comic Sans MS" panose="030F0702030302020204" pitchFamily="66" charset="0"/>
                        </a:rPr>
                        <a:t>1857 Victoria gives birth to the last of her 9 children</a:t>
                      </a:r>
                      <a:endParaRPr lang="en-GB" sz="1050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1819 Queen Victoria is born.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>
                          <a:effectLst/>
                          <a:latin typeface="Comic Sans MS" panose="030F0702030302020204" pitchFamily="66" charset="0"/>
                        </a:rPr>
                        <a:t>1840 Queen Victoria marries Prince Albert. </a:t>
                      </a:r>
                      <a:endParaRPr lang="en-GB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1837 Victoria is crown Queen.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4257642"/>
                  </a:ext>
                </a:extLst>
              </a:tr>
            </a:tbl>
          </a:graphicData>
        </a:graphic>
      </p:graphicFrame>
      <p:pic>
        <p:nvPicPr>
          <p:cNvPr id="1030" name="Picture 6" descr="https://upload.wikimedia.org/wikipedia/commons/thumb/4/4c/Royal_Mausoleum_of_Queen_Victoria_and_Prince_Albert%2C_Frogmore%2C_Berkshire.jpg/264px-Royal_Mausoleum_of_Queen_Victoria_and_Prince_Albert%2C_Frogmore%2C_Berkshire.jpg">
            <a:extLst>
              <a:ext uri="{FF2B5EF4-FFF2-40B4-BE49-F238E27FC236}">
                <a16:creationId xmlns:a16="http://schemas.microsoft.com/office/drawing/2014/main" id="{8DF8C4B2-2CEB-4D47-A5B4-A87ED59D0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2" y="4365034"/>
            <a:ext cx="1622274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Who Were Queen Victoria's Sons And Daughters? And Who Succeeded Her? -  HistoryExtra">
            <a:extLst>
              <a:ext uri="{FF2B5EF4-FFF2-40B4-BE49-F238E27FC236}">
                <a16:creationId xmlns:a16="http://schemas.microsoft.com/office/drawing/2014/main" id="{B8D32BC8-EBEB-4A11-B761-721544214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545" y="4365034"/>
            <a:ext cx="1292813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ortrait of a, Victorian-era, Baby Photograph by Craig McCausland">
            <a:extLst>
              <a:ext uri="{FF2B5EF4-FFF2-40B4-BE49-F238E27FC236}">
                <a16:creationId xmlns:a16="http://schemas.microsoft.com/office/drawing/2014/main" id="{76D45EBC-FB51-4975-BE43-35DB4DD00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673" y="4365034"/>
            <a:ext cx="1476417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Queen Victoria &amp; Prince Albert's Wedding: The Real History - HistoryExtra">
            <a:extLst>
              <a:ext uri="{FF2B5EF4-FFF2-40B4-BE49-F238E27FC236}">
                <a16:creationId xmlns:a16="http://schemas.microsoft.com/office/drawing/2014/main" id="{8D9051BE-F2F2-4F19-9B80-EBBA95F8F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601" y="4365034"/>
            <a:ext cx="1545150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true story of Queen Victoria's 'botched' coronation in 1838: What went  wrong - 9Honey">
            <a:extLst>
              <a:ext uri="{FF2B5EF4-FFF2-40B4-BE49-F238E27FC236}">
                <a16:creationId xmlns:a16="http://schemas.microsoft.com/office/drawing/2014/main" id="{AE719AD0-05E3-48A6-8197-B7C952909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016" y="4365034"/>
            <a:ext cx="1402367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44EFE36-CF0F-498E-B26F-A8A054EDDF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287213"/>
              </p:ext>
            </p:extLst>
          </p:nvPr>
        </p:nvGraphicFramePr>
        <p:xfrm>
          <a:off x="297149" y="257404"/>
          <a:ext cx="8549701" cy="2953636"/>
        </p:xfrm>
        <a:graphic>
          <a:graphicData uri="http://schemas.openxmlformats.org/drawingml/2006/table">
            <a:tbl>
              <a:tblPr/>
              <a:tblGrid>
                <a:gridCol w="1690057">
                  <a:extLst>
                    <a:ext uri="{9D8B030D-6E8A-4147-A177-3AD203B41FA5}">
                      <a16:colId xmlns:a16="http://schemas.microsoft.com/office/drawing/2014/main" val="3539887568"/>
                    </a:ext>
                  </a:extLst>
                </a:gridCol>
                <a:gridCol w="229736">
                  <a:extLst>
                    <a:ext uri="{9D8B030D-6E8A-4147-A177-3AD203B41FA5}">
                      <a16:colId xmlns:a16="http://schemas.microsoft.com/office/drawing/2014/main" val="4173464218"/>
                    </a:ext>
                  </a:extLst>
                </a:gridCol>
                <a:gridCol w="1460322">
                  <a:extLst>
                    <a:ext uri="{9D8B030D-6E8A-4147-A177-3AD203B41FA5}">
                      <a16:colId xmlns:a16="http://schemas.microsoft.com/office/drawing/2014/main" val="2846333968"/>
                    </a:ext>
                  </a:extLst>
                </a:gridCol>
                <a:gridCol w="1690057">
                  <a:extLst>
                    <a:ext uri="{9D8B030D-6E8A-4147-A177-3AD203B41FA5}">
                      <a16:colId xmlns:a16="http://schemas.microsoft.com/office/drawing/2014/main" val="3191487187"/>
                    </a:ext>
                  </a:extLst>
                </a:gridCol>
                <a:gridCol w="1789472">
                  <a:extLst>
                    <a:ext uri="{9D8B030D-6E8A-4147-A177-3AD203B41FA5}">
                      <a16:colId xmlns:a16="http://schemas.microsoft.com/office/drawing/2014/main" val="1934888640"/>
                    </a:ext>
                  </a:extLst>
                </a:gridCol>
                <a:gridCol w="1690057">
                  <a:extLst>
                    <a:ext uri="{9D8B030D-6E8A-4147-A177-3AD203B41FA5}">
                      <a16:colId xmlns:a16="http://schemas.microsoft.com/office/drawing/2014/main" val="2374609018"/>
                    </a:ext>
                  </a:extLst>
                </a:gridCol>
              </a:tblGrid>
              <a:tr h="2953636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1901 Queen Victoria dies.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50" b="0" i="0" dirty="0">
                          <a:effectLst/>
                          <a:latin typeface="Comic Sans MS" panose="030F0702030302020204" pitchFamily="66" charset="0"/>
                        </a:rPr>
                        <a:t>1857 Victoria gives birth to the last of her 9 children</a:t>
                      </a:r>
                      <a:endParaRPr lang="en-GB" sz="1050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1819 Queen Victoria is born.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ctr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D7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100" b="0" i="0">
                          <a:effectLst/>
                          <a:latin typeface="Comic Sans MS" panose="030F0702030302020204" pitchFamily="66" charset="0"/>
                        </a:rPr>
                        <a:t>1840 Queen Victoria marries Prince Albert. </a:t>
                      </a:r>
                      <a:endParaRPr lang="en-GB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B0D9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1837 Victoria is crown Queen.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100" b="0" i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b="0" i="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30E6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0E4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4257642"/>
                  </a:ext>
                </a:extLst>
              </a:tr>
            </a:tbl>
          </a:graphicData>
        </a:graphic>
      </p:graphicFrame>
      <p:pic>
        <p:nvPicPr>
          <p:cNvPr id="17" name="Picture 10" descr="The true story of Queen Victoria's 'botched' coronation in 1838: What went  wrong - 9Honey">
            <a:extLst>
              <a:ext uri="{FF2B5EF4-FFF2-40B4-BE49-F238E27FC236}">
                <a16:creationId xmlns:a16="http://schemas.microsoft.com/office/drawing/2014/main" id="{03E03FB6-1862-433B-B095-83BC55EA8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038734"/>
            <a:ext cx="1402367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Queen Victoria &amp; Prince Albert's Wedding: The Real History - HistoryExtra">
            <a:extLst>
              <a:ext uri="{FF2B5EF4-FFF2-40B4-BE49-F238E27FC236}">
                <a16:creationId xmlns:a16="http://schemas.microsoft.com/office/drawing/2014/main" id="{4EFD27F0-7107-4DC9-A01C-7A1DCC37B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779" y="1038733"/>
            <a:ext cx="1545150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Portrait of a, Victorian-era, Baby Photograph by Craig McCausland">
            <a:extLst>
              <a:ext uri="{FF2B5EF4-FFF2-40B4-BE49-F238E27FC236}">
                <a16:creationId xmlns:a16="http://schemas.microsoft.com/office/drawing/2014/main" id="{F0126B80-782F-44A2-A02B-99808D7CF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674" y="1066800"/>
            <a:ext cx="1476417" cy="1885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Who Were Queen Victoria's Sons And Daughters? And Who Succeeded Her? -  HistoryExtra">
            <a:extLst>
              <a:ext uri="{FF2B5EF4-FFF2-40B4-BE49-F238E27FC236}">
                <a16:creationId xmlns:a16="http://schemas.microsoft.com/office/drawing/2014/main" id="{75E80A8D-A00A-4C9A-A87E-51C441928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077" y="1066731"/>
            <a:ext cx="1292813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s://upload.wikimedia.org/wikipedia/commons/thumb/4/4c/Royal_Mausoleum_of_Queen_Victoria_and_Prince_Albert%2C_Frogmore%2C_Berkshire.jpg/264px-Royal_Mausoleum_of_Queen_Victoria_and_Prince_Albert%2C_Frogmore%2C_Berkshire.jpg">
            <a:extLst>
              <a:ext uri="{FF2B5EF4-FFF2-40B4-BE49-F238E27FC236}">
                <a16:creationId xmlns:a16="http://schemas.microsoft.com/office/drawing/2014/main" id="{96C71C04-CBC0-48A6-B115-24754A267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2" y="1066731"/>
            <a:ext cx="1622274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515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135</Words>
  <Application>Microsoft Office PowerPoint</Application>
  <PresentationFormat>On-screen Show (4:3)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4</cp:revision>
  <dcterms:created xsi:type="dcterms:W3CDTF">2021-03-19T21:32:38Z</dcterms:created>
  <dcterms:modified xsi:type="dcterms:W3CDTF">2021-03-21T13:44:16Z</dcterms:modified>
</cp:coreProperties>
</file>