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96" y="1051458"/>
            <a:ext cx="3486150" cy="23645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699" y="1107010"/>
            <a:ext cx="3543300" cy="22788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6830" y="1017712"/>
            <a:ext cx="3414713" cy="2457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082" y="2595325"/>
            <a:ext cx="3486150" cy="23502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9546" y="2575986"/>
            <a:ext cx="3500438" cy="2271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3853" y="2652475"/>
            <a:ext cx="3493294" cy="22931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696" y="3505336"/>
            <a:ext cx="3550444" cy="24217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80551" y="3463282"/>
            <a:ext cx="3557588" cy="239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69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8" y="50731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Our Set </a:t>
            </a:r>
            <a:r>
              <a:rPr lang="en-GB" dirty="0" smtClean="0"/>
              <a:t>3 </a:t>
            </a:r>
            <a:r>
              <a:rPr lang="en-GB" dirty="0" smtClean="0"/>
              <a:t>phoneme for today is….</a:t>
            </a:r>
            <a:r>
              <a:rPr lang="en-GB" sz="4500" dirty="0" err="1">
                <a:latin typeface="Comic Sans MS" panose="030F0702030302020204" pitchFamily="66" charset="0"/>
              </a:rPr>
              <a:t>a_e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69733" y="2545423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c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3000" dirty="0">
                <a:latin typeface="Comic Sans MS" panose="030F0702030302020204" pitchFamily="66" charset="0"/>
              </a:rPr>
              <a:t>k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6" name="TextBox 5"/>
          <p:cNvSpPr txBox="1"/>
          <p:nvPr/>
        </p:nvSpPr>
        <p:spPr>
          <a:xfrm>
            <a:off x="3318933" y="2956057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3000" dirty="0">
                <a:latin typeface="Comic Sans MS" panose="030F0702030302020204" pitchFamily="66" charset="0"/>
              </a:rPr>
              <a:t>m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69733" y="3503904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3000" dirty="0">
                <a:latin typeface="Comic Sans MS" panose="030F0702030302020204" pitchFamily="66" charset="0"/>
              </a:rPr>
              <a:t>k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8" name="TextBox 7"/>
          <p:cNvSpPr txBox="1"/>
          <p:nvPr/>
        </p:nvSpPr>
        <p:spPr>
          <a:xfrm>
            <a:off x="3369733" y="393147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l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  <a:endParaRPr lang="en-GB" sz="3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4961467" y="2972990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61467" y="3417489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36067" y="2557196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61467" y="385484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067" y="4718663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36067" y="5163162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10667" y="430286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36067" y="5600522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20" name="TextBox 19"/>
          <p:cNvSpPr txBox="1"/>
          <p:nvPr/>
        </p:nvSpPr>
        <p:spPr>
          <a:xfrm>
            <a:off x="5084959" y="1746458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br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3000" dirty="0">
                <a:latin typeface="Comic Sans MS" panose="030F0702030302020204" pitchFamily="66" charset="0"/>
              </a:rPr>
              <a:t>v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>
                <a:latin typeface="Comic Sans MS" panose="030F0702030302020204" pitchFamily="66" charset="0"/>
              </a:rPr>
              <a:t>     sh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3000" dirty="0">
                <a:latin typeface="Comic Sans MS" panose="030F0702030302020204" pitchFamily="66" charset="0"/>
              </a:rPr>
              <a:t>k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>
                <a:latin typeface="Comic Sans MS" panose="030F0702030302020204" pitchFamily="66" charset="0"/>
              </a:rPr>
              <a:t>  </a:t>
            </a:r>
            <a:endParaRPr lang="en-GB" sz="3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461" y="1676005"/>
            <a:ext cx="2571750" cy="435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1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Wednesday 21</a:t>
            </a:r>
            <a:r>
              <a:rPr lang="en-GB" sz="5400" baseline="30000" dirty="0" smtClean="0">
                <a:latin typeface="Comic Sans MS" pitchFamily="66" charset="0"/>
              </a:rPr>
              <a:t>st</a:t>
            </a:r>
            <a:r>
              <a:rPr lang="en-GB" sz="5400" dirty="0" smtClean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 smtClean="0">
                <a:latin typeface="Comic Sans MS" pitchFamily="66" charset="0"/>
              </a:rPr>
              <a:t> L.O. To write a letter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4" y="3206011"/>
            <a:ext cx="7056784" cy="34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44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In the story The Jolly Postman delivers a letter to The Three Bears.  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02" y="1340768"/>
            <a:ext cx="5467885" cy="3520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3496" y="5085184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Who do you think might have written this letter? Read the story The Jolly Postman by Janet and Allen Ahlberg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smtClean="0">
                <a:latin typeface="Comic Sans MS" pitchFamily="66" charset="0"/>
              </a:rPr>
              <a:t>to find out.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0990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That’s right it is a letter from Goldilocks.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" b="1892"/>
          <a:stretch/>
        </p:blipFill>
        <p:spPr bwMode="auto">
          <a:xfrm>
            <a:off x="1043608" y="917430"/>
            <a:ext cx="7126633" cy="5319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263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061447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Today you are going to pretend that you are Baby Bear and write a reply to Goldilocks. </a:t>
            </a:r>
          </a:p>
          <a:p>
            <a:r>
              <a:rPr lang="en-GB" sz="3200" b="1" u="sng" dirty="0" smtClean="0">
                <a:latin typeface="Comic Sans MS" pitchFamily="66" charset="0"/>
              </a:rPr>
              <a:t>Talk to a partner</a:t>
            </a:r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Do you think Baby Bear will forgive Goldilocks? </a:t>
            </a:r>
          </a:p>
          <a:p>
            <a:r>
              <a:rPr lang="en-GB" sz="3200" dirty="0" smtClean="0">
                <a:latin typeface="Comic Sans MS" pitchFamily="66" charset="0"/>
              </a:rPr>
              <a:t>Do you think Baby Bear will want to go to the party?</a:t>
            </a:r>
          </a:p>
          <a:p>
            <a:r>
              <a:rPr lang="en-GB" sz="3200" dirty="0" smtClean="0">
                <a:latin typeface="Comic Sans MS" pitchFamily="66" charset="0"/>
              </a:rPr>
              <a:t>What questions do you think Baby Bear would ask Goldilocks? 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944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67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Remember to use the features of a letter. Here is an example letter.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1" r="3770" b="3992"/>
          <a:stretch/>
        </p:blipFill>
        <p:spPr bwMode="auto">
          <a:xfrm>
            <a:off x="1187624" y="1628800"/>
            <a:ext cx="676875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191683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Address of the person writing the letter.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2604799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Name of person you are writing to.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3356992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Explain why you are writing the letter.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10620" y="443711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Include a question.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39952" y="5852596"/>
            <a:ext cx="4788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Say goodbye. This is an informal letter and therefore you do not need to use </a:t>
            </a: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y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ours sincerely.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928" y="5252431"/>
            <a:ext cx="1440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The name of person writing the letter.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851920" y="2348880"/>
            <a:ext cx="20162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1"/>
          </p:cNvCxnSpPr>
          <p:nvPr/>
        </p:nvCxnSpPr>
        <p:spPr>
          <a:xfrm flipH="1">
            <a:off x="3491880" y="3066464"/>
            <a:ext cx="360040" cy="2905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331640" y="386104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1"/>
          </p:cNvCxnSpPr>
          <p:nvPr/>
        </p:nvCxnSpPr>
        <p:spPr>
          <a:xfrm flipH="1">
            <a:off x="6228184" y="4760278"/>
            <a:ext cx="1482436" cy="1088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187624" y="6165304"/>
            <a:ext cx="504056" cy="1489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3491880" y="6165304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288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4176392" cy="491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476672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1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96272" y="518204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2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8064" y="1417859"/>
            <a:ext cx="34563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Write a letter using the letter example to help you.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Remember to use capital letters and full stops.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Try to include a question.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827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230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PowerPoint Presentation</vt:lpstr>
      <vt:lpstr>Our Set 3 phoneme for today is….a_e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J Geals BTP</cp:lastModifiedBy>
  <cp:revision>7</cp:revision>
  <dcterms:created xsi:type="dcterms:W3CDTF">2021-04-08T10:13:35Z</dcterms:created>
  <dcterms:modified xsi:type="dcterms:W3CDTF">2021-04-11T11:25:05Z</dcterms:modified>
</cp:coreProperties>
</file>