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74" r:id="rId3"/>
    <p:sldId id="275" r:id="rId4"/>
    <p:sldId id="276" r:id="rId5"/>
    <p:sldId id="277" r:id="rId6"/>
    <p:sldId id="278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92" r:id="rId18"/>
    <p:sldId id="279" r:id="rId19"/>
    <p:sldId id="294" r:id="rId20"/>
    <p:sldId id="293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1146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8181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2975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7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7680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3268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18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E42817BE-09E0-4143-91DE-AC441131C149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998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783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872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908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42817BE-09E0-4143-91DE-AC441131C149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8512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302" y="2739890"/>
            <a:ext cx="10010504" cy="2628944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Monday </a:t>
            </a:r>
            <a:r>
              <a:rPr lang="en-GB" dirty="0" smtClean="0">
                <a:latin typeface="Comic Sans MS" panose="030F0702030302020204" pitchFamily="66" charset="0"/>
              </a:rPr>
              <a:t>1</a:t>
            </a:r>
            <a:r>
              <a:rPr lang="en-GB" baseline="30000" dirty="0" smtClean="0">
                <a:latin typeface="Comic Sans MS" panose="030F0702030302020204" pitchFamily="66" charset="0"/>
              </a:rPr>
              <a:t>ST</a:t>
            </a:r>
            <a:r>
              <a:rPr lang="en-GB" dirty="0" smtClean="0">
                <a:latin typeface="Comic Sans MS" panose="030F0702030302020204" pitchFamily="66" charset="0"/>
              </a:rPr>
              <a:t> </a:t>
            </a:r>
            <a:r>
              <a:rPr lang="en-GB" dirty="0" err="1" smtClean="0">
                <a:latin typeface="Comic Sans MS" panose="030F0702030302020204" pitchFamily="66" charset="0"/>
              </a:rPr>
              <a:t>fEBRUARY</a:t>
            </a:r>
            <a:r>
              <a:rPr lang="en-GB" dirty="0" smtClean="0">
                <a:latin typeface="Comic Sans MS" panose="030F0702030302020204" pitchFamily="66" charset="0"/>
              </a:rPr>
              <a:t> </a:t>
            </a:r>
            <a:r>
              <a:rPr lang="en-GB" dirty="0">
                <a:latin typeface="Comic Sans MS" panose="030F0702030302020204" pitchFamily="66" charset="0"/>
              </a:rPr>
              <a:t>2021</a:t>
            </a:r>
          </a:p>
          <a:p>
            <a:r>
              <a:rPr lang="en-GB" dirty="0">
                <a:latin typeface="Comic Sans MS" panose="030F0702030302020204" pitchFamily="66" charset="0"/>
              </a:rPr>
              <a:t>LO: To </a:t>
            </a:r>
            <a:r>
              <a:rPr lang="en-GB" dirty="0" smtClean="0">
                <a:latin typeface="Comic Sans MS" panose="030F0702030302020204" pitchFamily="66" charset="0"/>
              </a:rPr>
              <a:t>MATCH A DESCRIPTION TO AN ANIMAL.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3181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188667-F27B-4BD6-BBEC-BC097DE3933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15498E-FC76-49B2-BA34-077143E3D77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735" y="121388"/>
            <a:ext cx="10849856" cy="6073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5129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C02316-78CC-4163-835F-111C28911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032ED5-DB98-4298-AAD0-E7DAC48D64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898" y="123662"/>
            <a:ext cx="11010057" cy="6162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2105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03927-2883-4A66-A645-29BD04BBCB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2513B0-FD2C-4891-BC2E-FE5D13B61D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559" y="134409"/>
            <a:ext cx="10914063" cy="6106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3712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A09CB9-F2B1-4A24-A3FA-F27A1CFDD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1959C1-7729-4772-B6E3-6F0D7448A3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934" y="0"/>
            <a:ext cx="11008924" cy="6276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4800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34ECC9-A502-4009-B874-A51783483D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701622-EB04-4322-B9E7-A01B30A00C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168" y="101600"/>
            <a:ext cx="11194521" cy="6262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7755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743" y="170743"/>
            <a:ext cx="11055315" cy="610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7653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339" y="286603"/>
            <a:ext cx="10981585" cy="6065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5473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430" y="101775"/>
            <a:ext cx="11018449" cy="6153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1131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190" y="99659"/>
            <a:ext cx="12027828" cy="6052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3506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476" y="107243"/>
            <a:ext cx="11157480" cy="6168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043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580" y="150635"/>
            <a:ext cx="11060641" cy="608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773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692" y="138113"/>
            <a:ext cx="11204574" cy="6124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278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280" y="101775"/>
            <a:ext cx="11002399" cy="6150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305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554" y="103540"/>
            <a:ext cx="10913357" cy="6146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0249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458" y="121355"/>
            <a:ext cx="11053021" cy="6133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9824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9022" y="286603"/>
            <a:ext cx="5996658" cy="1450757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Which animals can you remember from the story?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40713" y="1762213"/>
            <a:ext cx="1276219" cy="177408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570" y="354119"/>
            <a:ext cx="4581525" cy="55149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5626" y="1715854"/>
            <a:ext cx="1038225" cy="9239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63551" y="1737360"/>
            <a:ext cx="2210318" cy="168832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08444" y="3425684"/>
            <a:ext cx="1505125" cy="228576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54181" y="2680297"/>
            <a:ext cx="1109370" cy="122257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93018" y="3925727"/>
            <a:ext cx="2415426" cy="14212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19272" y="5384765"/>
            <a:ext cx="2170931" cy="9686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360116" y="4309498"/>
            <a:ext cx="1895102" cy="121918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343305" y="2948039"/>
            <a:ext cx="1464517" cy="136145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421358" y="1740177"/>
            <a:ext cx="1398033" cy="1152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097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66166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Your Task 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210105" y="1944544"/>
            <a:ext cx="10191673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en-GB" sz="2500" b="1" dirty="0" smtClean="0"/>
              <a:t>Read the descriptions written and match them to the creatures of the rainforest.  You can match the pictures and descriptions on this </a:t>
            </a:r>
            <a:r>
              <a:rPr lang="en-GB" sz="2500" b="1" dirty="0" err="1" smtClean="0"/>
              <a:t>powerpoint</a:t>
            </a:r>
            <a:r>
              <a:rPr lang="en-GB" sz="2500" b="1" dirty="0" smtClean="0"/>
              <a:t>. </a:t>
            </a:r>
          </a:p>
          <a:p>
            <a:pPr marL="457200" indent="-457200">
              <a:buAutoNum type="arabicParenR"/>
            </a:pPr>
            <a:endParaRPr lang="en-GB" sz="2500" b="1" dirty="0"/>
          </a:p>
          <a:p>
            <a:pPr marL="457200" indent="-457200">
              <a:buAutoNum type="arabicParenR"/>
            </a:pPr>
            <a:r>
              <a:rPr lang="en-GB" sz="2500" b="1" dirty="0" smtClean="0"/>
              <a:t>Choose your own mystery animal from the </a:t>
            </a:r>
            <a:r>
              <a:rPr lang="en-GB" sz="2500" b="1" dirty="0" smtClean="0"/>
              <a:t>selection given </a:t>
            </a:r>
            <a:r>
              <a:rPr lang="en-GB" sz="2500" b="1" dirty="0" smtClean="0"/>
              <a:t>and write a description for it. Do you think someone could guess which creature it might be from the 3 pictures? </a:t>
            </a:r>
            <a:endParaRPr lang="en-GB" sz="2500" b="1" dirty="0"/>
          </a:p>
        </p:txBody>
      </p:sp>
    </p:spTree>
    <p:extLst>
      <p:ext uri="{BB962C8B-B14F-4D97-AF65-F5344CB8AC3E}">
        <p14:creationId xmlns:p14="http://schemas.microsoft.com/office/powerpoint/2010/main" val="3129075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72" y="332803"/>
            <a:ext cx="10715413" cy="391750"/>
          </a:xfrm>
        </p:spPr>
        <p:txBody>
          <a:bodyPr>
            <a:normAutofit fontScale="90000"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Task 1: Match the animals to the descriptions. Draw in lines on a print out or move the descriptions next to the picture. 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0268" y="865695"/>
            <a:ext cx="944396" cy="131281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267" y="2373454"/>
            <a:ext cx="919289" cy="101309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0267" y="3581493"/>
            <a:ext cx="1446457" cy="9305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0267" y="4831878"/>
            <a:ext cx="1184953" cy="110156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628708" y="4933326"/>
            <a:ext cx="40494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latin typeface="Comic Sans MS" panose="030F0702030302020204" pitchFamily="66" charset="0"/>
              </a:rPr>
              <a:t>Who am I? 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I have a long, smooth, scaly body. My skin is brown with black stripes and I have sharp teeth in my mouth. 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628708" y="3327603"/>
            <a:ext cx="40494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latin typeface="Comic Sans MS" panose="030F0702030302020204" pitchFamily="66" charset="0"/>
              </a:rPr>
              <a:t>Who am I? 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I have a small green body with black spots. I have no tail and big eyes to see predators. I have damp skin and love to swim. 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628708" y="413866"/>
            <a:ext cx="40494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latin typeface="Comic Sans MS" panose="030F0702030302020204" pitchFamily="66" charset="0"/>
              </a:rPr>
              <a:t>Who am I? 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I have a long nose and tongue perfect for eating insects. I have brown fur and white stripes down my body. I have no teeth and a long bushy tail.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628708" y="1826258"/>
            <a:ext cx="40494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latin typeface="Comic Sans MS" panose="030F0702030302020204" pitchFamily="66" charset="0"/>
              </a:rPr>
              <a:t>Who am I? 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I have a round face and sad looking eyes. I have stubby ears and greyish fur. I move very slowly and have claws on my feet to help me climb.</a:t>
            </a:r>
            <a:endParaRPr lang="en-GB" sz="1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3569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366540"/>
          </a:xfrm>
        </p:spPr>
        <p:txBody>
          <a:bodyPr>
            <a:norm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Task 2: Write your own description for a mystery animal. 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396" y="3161211"/>
            <a:ext cx="1581768" cy="120821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326" y="4467497"/>
            <a:ext cx="1197586" cy="18187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326" y="1776548"/>
            <a:ext cx="1998548" cy="11759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852160" y="1902870"/>
            <a:ext cx="499001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Write your description here:</a:t>
            </a:r>
          </a:p>
          <a:p>
            <a:endParaRPr lang="en-GB" b="1" dirty="0" smtClean="0">
              <a:latin typeface="Comic Sans MS" panose="030F0702030302020204" pitchFamily="66" charset="0"/>
            </a:endParaRPr>
          </a:p>
          <a:p>
            <a:r>
              <a:rPr lang="en-GB" b="1" dirty="0" smtClean="0">
                <a:latin typeface="Comic Sans MS" panose="030F0702030302020204" pitchFamily="66" charset="0"/>
              </a:rPr>
              <a:t>Who am I? </a:t>
            </a: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I have  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7138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146</TotalTime>
  <Words>269</Words>
  <Application>Microsoft Office PowerPoint</Application>
  <PresentationFormat>Widescreen</PresentationFormat>
  <Paragraphs>22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Calibri</vt:lpstr>
      <vt:lpstr>Calibri Light</vt:lpstr>
      <vt:lpstr>Comic Sans MS</vt:lpstr>
      <vt:lpstr>Retrospect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Which animals can you remember from the story?</vt:lpstr>
      <vt:lpstr>Your Task </vt:lpstr>
      <vt:lpstr>Task 1: Match the animals to the descriptions. Draw in lines on a print out or move the descriptions next to the picture. </vt:lpstr>
      <vt:lpstr>Task 2: Write your own description for a mystery animal.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20</cp:revision>
  <dcterms:created xsi:type="dcterms:W3CDTF">2021-01-14T15:08:36Z</dcterms:created>
  <dcterms:modified xsi:type="dcterms:W3CDTF">2021-01-27T20:43:02Z</dcterms:modified>
</cp:coreProperties>
</file>