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5" r:id="rId1"/>
  </p:sldMasterIdLst>
  <p:sldIdLst>
    <p:sldId id="256" r:id="rId2"/>
    <p:sldId id="272" r:id="rId3"/>
    <p:sldId id="258" r:id="rId4"/>
    <p:sldId id="259" r:id="rId5"/>
    <p:sldId id="260" r:id="rId6"/>
    <p:sldId id="261" r:id="rId7"/>
    <p:sldId id="262" r:id="rId8"/>
    <p:sldId id="263" r:id="rId9"/>
    <p:sldId id="257" r:id="rId10"/>
    <p:sldId id="264" r:id="rId11"/>
    <p:sldId id="265" r:id="rId12"/>
    <p:sldId id="266" r:id="rId13"/>
    <p:sldId id="267" r:id="rId14"/>
    <p:sldId id="269" r:id="rId15"/>
    <p:sldId id="268" r:id="rId16"/>
    <p:sldId id="270" r:id="rId17"/>
    <p:sldId id="271" r:id="rId18"/>
    <p:sldId id="273" r:id="rId19"/>
    <p:sldId id="274" r:id="rId20"/>
    <p:sldId id="275" r:id="rId2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2" d="100"/>
          <a:sy n="72" d="100"/>
        </p:scale>
        <p:origin x="660"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6843" y="2059012"/>
            <a:ext cx="12195668" cy="18288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365759" y="2166364"/>
            <a:ext cx="11471565" cy="1739347"/>
          </a:xfrm>
        </p:spPr>
        <p:txBody>
          <a:bodyPr tIns="45720" bIns="45720" anchor="ctr">
            <a:normAutofit/>
          </a:bodyPr>
          <a:lstStyle>
            <a:lvl1pPr algn="ctr">
              <a:lnSpc>
                <a:spcPct val="80000"/>
              </a:lnSpc>
              <a:defRPr sz="6000" spc="150" baseline="0"/>
            </a:lvl1pPr>
          </a:lstStyle>
          <a:p>
            <a:r>
              <a:rPr lang="en-US"/>
              <a:t>Click to edit Master title style</a:t>
            </a:r>
            <a:endParaRPr lang="en-US" dirty="0"/>
          </a:p>
        </p:txBody>
      </p:sp>
      <p:sp>
        <p:nvSpPr>
          <p:cNvPr id="3" name="Subtitle 2"/>
          <p:cNvSpPr>
            <a:spLocks noGrp="1"/>
          </p:cNvSpPr>
          <p:nvPr>
            <p:ph type="subTitle" idx="1"/>
          </p:nvPr>
        </p:nvSpPr>
        <p:spPr>
          <a:xfrm>
            <a:off x="1524000" y="3996250"/>
            <a:ext cx="9144000" cy="1309255"/>
          </a:xfrm>
        </p:spPr>
        <p:txBody>
          <a:bodyPr>
            <a:normAutofit/>
          </a:bodyPr>
          <a:lstStyle>
            <a:lvl1pPr marL="0" indent="0" algn="ctr">
              <a:buNone/>
              <a:defRPr sz="2000"/>
            </a:lvl1pPr>
            <a:lvl2pPr marL="457200" indent="0" algn="ctr">
              <a:buNone/>
              <a:defRPr sz="2000"/>
            </a:lvl2pPr>
            <a:lvl3pPr marL="914400" indent="0" algn="ctr">
              <a:buNone/>
              <a:defRPr sz="20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EB772066-CEA7-4B70-B81A-6A5A0B86C258}" type="datetimeFigureOut">
              <a:rPr lang="en-GB" smtClean="0"/>
              <a:t>13/03/2021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4185B76-0D4E-449F-BEB6-C00D990CC28A}" type="slidenum">
              <a:rPr lang="en-GB" smtClean="0"/>
              <a:t>‹#›</a:t>
            </a:fld>
            <a:endParaRPr lang="en-GB"/>
          </a:p>
        </p:txBody>
      </p:sp>
    </p:spTree>
    <p:extLst>
      <p:ext uri="{BB962C8B-B14F-4D97-AF65-F5344CB8AC3E}">
        <p14:creationId xmlns:p14="http://schemas.microsoft.com/office/powerpoint/2010/main" val="35135108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B772066-CEA7-4B70-B81A-6A5A0B86C258}" type="datetimeFigureOut">
              <a:rPr lang="en-GB" smtClean="0"/>
              <a:t>13/03/2021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4185B76-0D4E-449F-BEB6-C00D990CC28A}" type="slidenum">
              <a:rPr lang="en-GB" smtClean="0"/>
              <a:t>‹#›</a:t>
            </a:fld>
            <a:endParaRPr lang="en-GB"/>
          </a:p>
        </p:txBody>
      </p:sp>
    </p:spTree>
    <p:extLst>
      <p:ext uri="{BB962C8B-B14F-4D97-AF65-F5344CB8AC3E}">
        <p14:creationId xmlns:p14="http://schemas.microsoft.com/office/powerpoint/2010/main" val="91796060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1"/>
      </p:bgRef>
    </p:bg>
    <p:spTree>
      <p:nvGrpSpPr>
        <p:cNvPr id="1" name=""/>
        <p:cNvGrpSpPr/>
        <p:nvPr/>
      </p:nvGrpSpPr>
      <p:grpSpPr>
        <a:xfrm>
          <a:off x="0" y="0"/>
          <a:ext cx="0" cy="0"/>
          <a:chOff x="0" y="0"/>
          <a:chExt cx="0" cy="0"/>
        </a:xfrm>
      </p:grpSpPr>
      <p:sp>
        <p:nvSpPr>
          <p:cNvPr id="7" name="Rectangle 6"/>
          <p:cNvSpPr/>
          <p:nvPr/>
        </p:nvSpPr>
        <p:spPr>
          <a:xfrm>
            <a:off x="-6843" y="2059012"/>
            <a:ext cx="12195668" cy="18288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33191" y="2208879"/>
            <a:ext cx="10515600" cy="1676400"/>
          </a:xfrm>
        </p:spPr>
        <p:txBody>
          <a:bodyPr anchor="ctr">
            <a:noAutofit/>
          </a:bodyPr>
          <a:lstStyle>
            <a:lvl1pPr algn="ctr">
              <a:lnSpc>
                <a:spcPct val="80000"/>
              </a:lnSpc>
              <a:defRPr sz="6000" b="0" spc="150" baseline="0">
                <a:solidFill>
                  <a:schemeClr val="bg1"/>
                </a:solidFill>
              </a:defRPr>
            </a:lvl1pPr>
          </a:lstStyle>
          <a:p>
            <a:r>
              <a:rPr lang="en-US"/>
              <a:t>Click to edit Master title style</a:t>
            </a:r>
            <a:endParaRPr lang="en-US" dirty="0"/>
          </a:p>
        </p:txBody>
      </p:sp>
      <p:sp>
        <p:nvSpPr>
          <p:cNvPr id="3" name="Text Placeholder 2"/>
          <p:cNvSpPr>
            <a:spLocks noGrp="1"/>
          </p:cNvSpPr>
          <p:nvPr>
            <p:ph type="body" idx="1"/>
          </p:nvPr>
        </p:nvSpPr>
        <p:spPr>
          <a:xfrm>
            <a:off x="833191" y="4010334"/>
            <a:ext cx="10515600" cy="1174639"/>
          </a:xfrm>
        </p:spPr>
        <p:txBody>
          <a:bodyPr anchor="t">
            <a:normAutofit/>
          </a:bodyPr>
          <a:lstStyle>
            <a:lvl1pPr marL="0" indent="0" algn="ct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lvl1pPr>
              <a:defRPr>
                <a:solidFill>
                  <a:schemeClr val="tx2"/>
                </a:solidFill>
              </a:defRPr>
            </a:lvl1pPr>
          </a:lstStyle>
          <a:p>
            <a:fld id="{EB772066-CEA7-4B70-B81A-6A5A0B86C258}" type="datetimeFigureOut">
              <a:rPr lang="en-GB" smtClean="0"/>
              <a:t>13/03/2021</a:t>
            </a:fld>
            <a:endParaRPr lang="en-GB"/>
          </a:p>
        </p:txBody>
      </p:sp>
      <p:sp>
        <p:nvSpPr>
          <p:cNvPr id="5" name="Footer Placeholder 4"/>
          <p:cNvSpPr>
            <a:spLocks noGrp="1"/>
          </p:cNvSpPr>
          <p:nvPr>
            <p:ph type="ftr" sz="quarter" idx="11"/>
          </p:nvPr>
        </p:nvSpPr>
        <p:spPr/>
        <p:txBody>
          <a:bodyPr/>
          <a:lstStyle>
            <a:lvl1pPr>
              <a:defRPr>
                <a:solidFill>
                  <a:schemeClr val="tx2"/>
                </a:solidFill>
              </a:defRPr>
            </a:lvl1pPr>
          </a:lstStyle>
          <a:p>
            <a:endParaRPr lang="en-GB"/>
          </a:p>
        </p:txBody>
      </p:sp>
      <p:sp>
        <p:nvSpPr>
          <p:cNvPr id="6" name="Slide Number Placeholder 5"/>
          <p:cNvSpPr>
            <a:spLocks noGrp="1"/>
          </p:cNvSpPr>
          <p:nvPr>
            <p:ph type="sldNum" sz="quarter" idx="12"/>
          </p:nvPr>
        </p:nvSpPr>
        <p:spPr/>
        <p:txBody>
          <a:bodyPr/>
          <a:lstStyle>
            <a:lvl1pPr>
              <a:defRPr>
                <a:solidFill>
                  <a:schemeClr val="tx2"/>
                </a:solidFill>
              </a:defRPr>
            </a:lvl1pPr>
          </a:lstStyle>
          <a:p>
            <a:fld id="{24185B76-0D4E-449F-BEB6-C00D990CC28A}" type="slidenum">
              <a:rPr lang="en-GB" smtClean="0"/>
              <a:t>‹#›</a:t>
            </a:fld>
            <a:endParaRPr lang="en-GB"/>
          </a:p>
        </p:txBody>
      </p:sp>
    </p:spTree>
    <p:extLst>
      <p:ext uri="{BB962C8B-B14F-4D97-AF65-F5344CB8AC3E}">
        <p14:creationId xmlns:p14="http://schemas.microsoft.com/office/powerpoint/2010/main" val="4210002520"/>
      </p:ext>
    </p:extLst>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205344" y="2011680"/>
            <a:ext cx="4754880" cy="420624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30391" y="2011680"/>
            <a:ext cx="4754880" cy="420624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EB772066-CEA7-4B70-B81A-6A5A0B86C258}" type="datetimeFigureOut">
              <a:rPr lang="en-GB" smtClean="0"/>
              <a:t>13/03/2021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4185B76-0D4E-449F-BEB6-C00D990CC28A}" type="slidenum">
              <a:rPr lang="en-GB" smtClean="0"/>
              <a:t>‹#›</a:t>
            </a:fld>
            <a:endParaRPr lang="en-GB"/>
          </a:p>
        </p:txBody>
      </p:sp>
    </p:spTree>
    <p:extLst>
      <p:ext uri="{BB962C8B-B14F-4D97-AF65-F5344CB8AC3E}">
        <p14:creationId xmlns:p14="http://schemas.microsoft.com/office/powerpoint/2010/main" val="290015359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207008" y="1913470"/>
            <a:ext cx="4754880" cy="743094"/>
          </a:xfrm>
        </p:spPr>
        <p:txBody>
          <a:bodyPr anchor="ctr">
            <a:normAutofit/>
          </a:bodyPr>
          <a:lstStyle>
            <a:lvl1pPr marL="0" indent="0">
              <a:buNone/>
              <a:defRPr sz="21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207008" y="2656566"/>
            <a:ext cx="4754880" cy="356616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31230" y="1913470"/>
            <a:ext cx="4754880" cy="743094"/>
          </a:xfrm>
        </p:spPr>
        <p:txBody>
          <a:bodyPr anchor="ctr">
            <a:normAutofit/>
          </a:bodyPr>
          <a:lstStyle>
            <a:lvl1pPr marL="0" indent="0">
              <a:buNone/>
              <a:defRPr sz="21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231230" y="2656564"/>
            <a:ext cx="4754880" cy="356616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EB772066-CEA7-4B70-B81A-6A5A0B86C258}" type="datetimeFigureOut">
              <a:rPr lang="en-GB" smtClean="0"/>
              <a:t>13/03/2021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24185B76-0D4E-449F-BEB6-C00D990CC28A}" type="slidenum">
              <a:rPr lang="en-GB" smtClean="0"/>
              <a:t>‹#›</a:t>
            </a:fld>
            <a:endParaRPr lang="en-GB"/>
          </a:p>
        </p:txBody>
      </p:sp>
    </p:spTree>
    <p:extLst>
      <p:ext uri="{BB962C8B-B14F-4D97-AF65-F5344CB8AC3E}">
        <p14:creationId xmlns:p14="http://schemas.microsoft.com/office/powerpoint/2010/main" val="267383265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EB772066-CEA7-4B70-B81A-6A5A0B86C258}" type="datetimeFigureOut">
              <a:rPr lang="en-GB" smtClean="0"/>
              <a:t>13/03/2021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24185B76-0D4E-449F-BEB6-C00D990CC28A}" type="slidenum">
              <a:rPr lang="en-GB" smtClean="0"/>
              <a:t>‹#›</a:t>
            </a:fld>
            <a:endParaRPr lang="en-GB"/>
          </a:p>
        </p:txBody>
      </p:sp>
    </p:spTree>
    <p:extLst>
      <p:ext uri="{BB962C8B-B14F-4D97-AF65-F5344CB8AC3E}">
        <p14:creationId xmlns:p14="http://schemas.microsoft.com/office/powerpoint/2010/main" val="31960964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B772066-CEA7-4B70-B81A-6A5A0B86C258}" type="datetimeFigureOut">
              <a:rPr lang="en-GB" smtClean="0"/>
              <a:t>13/03/2021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24185B76-0D4E-449F-BEB6-C00D990CC28A}" type="slidenum">
              <a:rPr lang="en-GB" smtClean="0"/>
              <a:t>‹#›</a:t>
            </a:fld>
            <a:endParaRPr lang="en-GB"/>
          </a:p>
        </p:txBody>
      </p:sp>
    </p:spTree>
    <p:extLst>
      <p:ext uri="{BB962C8B-B14F-4D97-AF65-F5344CB8AC3E}">
        <p14:creationId xmlns:p14="http://schemas.microsoft.com/office/powerpoint/2010/main" val="91563983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a:xfrm>
            <a:off x="1207008" y="2120054"/>
            <a:ext cx="6126480" cy="411480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7789023" y="2147486"/>
            <a:ext cx="3200400" cy="3432319"/>
          </a:xfrm>
        </p:spPr>
        <p:txBody>
          <a:bodyPr>
            <a:normAutofit/>
          </a:bodyPr>
          <a:lstStyle>
            <a:lvl1pPr marL="0" indent="0">
              <a:lnSpc>
                <a:spcPct val="95000"/>
              </a:lnSpc>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EB772066-CEA7-4B70-B81A-6A5A0B86C258}" type="datetimeFigureOut">
              <a:rPr lang="en-GB" smtClean="0"/>
              <a:t>13/03/2021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4185B76-0D4E-449F-BEB6-C00D990CC28A}" type="slidenum">
              <a:rPr lang="en-GB" smtClean="0"/>
              <a:t>‹#›</a:t>
            </a:fld>
            <a:endParaRPr lang="en-GB"/>
          </a:p>
        </p:txBody>
      </p:sp>
    </p:spTree>
    <p:extLst>
      <p:ext uri="{BB962C8B-B14F-4D97-AF65-F5344CB8AC3E}">
        <p14:creationId xmlns:p14="http://schemas.microsoft.com/office/powerpoint/2010/main" val="28701318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Picture Placeholder 2"/>
          <p:cNvSpPr>
            <a:spLocks noGrp="1" noChangeAspect="1"/>
          </p:cNvSpPr>
          <p:nvPr>
            <p:ph type="pic" idx="1"/>
          </p:nvPr>
        </p:nvSpPr>
        <p:spPr>
          <a:xfrm>
            <a:off x="1280160" y="2211494"/>
            <a:ext cx="6126480" cy="3931920"/>
          </a:xfrm>
          <a:solidFill>
            <a:schemeClr val="tx2">
              <a:lumMod val="60000"/>
              <a:lumOff val="40000"/>
            </a:schemeClr>
          </a:solidFill>
        </p:spPr>
        <p:txBody>
          <a:bodyPr tIns="365760" anchor="t"/>
          <a:lstStyle>
            <a:lvl1pPr marL="0" indent="0" algn="ctr">
              <a:buNone/>
              <a:defRPr sz="3200">
                <a:solidFill>
                  <a:schemeClr val="tx1">
                    <a:lumMod val="50000"/>
                  </a:schemeClr>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7790688" y="2150621"/>
            <a:ext cx="3200400" cy="3429000"/>
          </a:xfrm>
        </p:spPr>
        <p:txBody>
          <a:bodyPr>
            <a:normAutofit/>
          </a:bodyPr>
          <a:lstStyle>
            <a:lvl1pPr marL="0" indent="0">
              <a:lnSpc>
                <a:spcPct val="95000"/>
              </a:lnSpc>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EB772066-CEA7-4B70-B81A-6A5A0B86C258}" type="datetimeFigureOut">
              <a:rPr lang="en-GB" smtClean="0"/>
              <a:t>13/03/2021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4185B76-0D4E-449F-BEB6-C00D990CC28A}" type="slidenum">
              <a:rPr lang="en-GB" smtClean="0"/>
              <a:t>‹#›</a:t>
            </a:fld>
            <a:endParaRPr lang="en-GB"/>
          </a:p>
        </p:txBody>
      </p:sp>
    </p:spTree>
    <p:extLst>
      <p:ext uri="{BB962C8B-B14F-4D97-AF65-F5344CB8AC3E}">
        <p14:creationId xmlns:p14="http://schemas.microsoft.com/office/powerpoint/2010/main" val="5734448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B772066-CEA7-4B70-B81A-6A5A0B86C258}" type="datetimeFigureOut">
              <a:rPr lang="en-GB" smtClean="0"/>
              <a:t>13/03/2021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4185B76-0D4E-449F-BEB6-C00D990CC28A}" type="slidenum">
              <a:rPr lang="en-GB" smtClean="0"/>
              <a:t>‹#›</a:t>
            </a:fld>
            <a:endParaRPr lang="en-GB"/>
          </a:p>
        </p:txBody>
      </p:sp>
    </p:spTree>
    <p:extLst>
      <p:ext uri="{BB962C8B-B14F-4D97-AF65-F5344CB8AC3E}">
        <p14:creationId xmlns:p14="http://schemas.microsoft.com/office/powerpoint/2010/main" val="486698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9019312" y="0"/>
            <a:ext cx="274320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9160624" y="274638"/>
            <a:ext cx="2402380" cy="5897562"/>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199" y="274638"/>
            <a:ext cx="7973291" cy="5897562"/>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838200" y="6422854"/>
            <a:ext cx="2743196" cy="365125"/>
          </a:xfrm>
        </p:spPr>
        <p:txBody>
          <a:bodyPr/>
          <a:lstStyle/>
          <a:p>
            <a:fld id="{EB772066-CEA7-4B70-B81A-6A5A0B86C258}" type="datetimeFigureOut">
              <a:rPr lang="en-GB" smtClean="0"/>
              <a:t>13/03/2021</a:t>
            </a:fld>
            <a:endParaRPr lang="en-GB"/>
          </a:p>
        </p:txBody>
      </p:sp>
      <p:sp>
        <p:nvSpPr>
          <p:cNvPr id="5" name="Footer Placeholder 4"/>
          <p:cNvSpPr>
            <a:spLocks noGrp="1"/>
          </p:cNvSpPr>
          <p:nvPr>
            <p:ph type="ftr" sz="quarter" idx="11"/>
          </p:nvPr>
        </p:nvSpPr>
        <p:spPr>
          <a:xfrm>
            <a:off x="3776135" y="6422854"/>
            <a:ext cx="4279669" cy="365125"/>
          </a:xfrm>
        </p:spPr>
        <p:txBody>
          <a:bodyPr/>
          <a:lstStyle/>
          <a:p>
            <a:endParaRPr lang="en-GB"/>
          </a:p>
        </p:txBody>
      </p:sp>
      <p:sp>
        <p:nvSpPr>
          <p:cNvPr id="6" name="Slide Number Placeholder 5"/>
          <p:cNvSpPr>
            <a:spLocks noGrp="1"/>
          </p:cNvSpPr>
          <p:nvPr>
            <p:ph type="sldNum" sz="quarter" idx="12"/>
          </p:nvPr>
        </p:nvSpPr>
        <p:spPr>
          <a:xfrm>
            <a:off x="8073048" y="6422854"/>
            <a:ext cx="879759" cy="365125"/>
          </a:xfrm>
        </p:spPr>
        <p:txBody>
          <a:bodyPr/>
          <a:lstStyle/>
          <a:p>
            <a:fld id="{24185B76-0D4E-449F-BEB6-C00D990CC28A}" type="slidenum">
              <a:rPr lang="en-GB" smtClean="0"/>
              <a:t>‹#›</a:t>
            </a:fld>
            <a:endParaRPr lang="en-GB"/>
          </a:p>
        </p:txBody>
      </p:sp>
    </p:spTree>
    <p:extLst>
      <p:ext uri="{BB962C8B-B14F-4D97-AF65-F5344CB8AC3E}">
        <p14:creationId xmlns:p14="http://schemas.microsoft.com/office/powerpoint/2010/main" val="102493628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7" name="Rectangle 6"/>
          <p:cNvSpPr/>
          <p:nvPr/>
        </p:nvSpPr>
        <p:spPr>
          <a:xfrm>
            <a:off x="483" y="176109"/>
            <a:ext cx="12188952" cy="16459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202919" y="284176"/>
            <a:ext cx="9784080" cy="150876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202919" y="2011680"/>
            <a:ext cx="9784080" cy="420624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202266" y="6422854"/>
            <a:ext cx="3000894" cy="365125"/>
          </a:xfrm>
          <a:prstGeom prst="rect">
            <a:avLst/>
          </a:prstGeom>
        </p:spPr>
        <p:txBody>
          <a:bodyPr vert="horz" lIns="91440" tIns="45720" rIns="45720" bIns="45720" rtlCol="0" anchor="ctr"/>
          <a:lstStyle>
            <a:lvl1pPr algn="l">
              <a:defRPr sz="1050">
                <a:solidFill>
                  <a:schemeClr val="tx1"/>
                </a:solidFill>
              </a:defRPr>
            </a:lvl1pPr>
          </a:lstStyle>
          <a:p>
            <a:fld id="{EB772066-CEA7-4B70-B81A-6A5A0B86C258}" type="datetimeFigureOut">
              <a:rPr lang="en-GB" smtClean="0"/>
              <a:t>13/03/2021</a:t>
            </a:fld>
            <a:endParaRPr lang="en-GB"/>
          </a:p>
        </p:txBody>
      </p:sp>
      <p:sp>
        <p:nvSpPr>
          <p:cNvPr id="5" name="Footer Placeholder 4"/>
          <p:cNvSpPr>
            <a:spLocks noGrp="1"/>
          </p:cNvSpPr>
          <p:nvPr>
            <p:ph type="ftr" sz="quarter" idx="3"/>
          </p:nvPr>
        </p:nvSpPr>
        <p:spPr>
          <a:xfrm>
            <a:off x="5596471" y="6422854"/>
            <a:ext cx="5044440" cy="365125"/>
          </a:xfrm>
          <a:prstGeom prst="rect">
            <a:avLst/>
          </a:prstGeom>
        </p:spPr>
        <p:txBody>
          <a:bodyPr vert="horz" lIns="91440" tIns="45720" rIns="91440" bIns="45720" rtlCol="0" anchor="ctr"/>
          <a:lstStyle>
            <a:lvl1pPr algn="r">
              <a:defRPr sz="1050">
                <a:solidFill>
                  <a:schemeClr val="tx1"/>
                </a:solidFill>
              </a:defRPr>
            </a:lvl1pPr>
          </a:lstStyle>
          <a:p>
            <a:endParaRPr lang="en-GB"/>
          </a:p>
        </p:txBody>
      </p:sp>
      <p:sp>
        <p:nvSpPr>
          <p:cNvPr id="6" name="Slide Number Placeholder 5"/>
          <p:cNvSpPr>
            <a:spLocks noGrp="1"/>
          </p:cNvSpPr>
          <p:nvPr>
            <p:ph type="sldNum" sz="quarter" idx="4"/>
          </p:nvPr>
        </p:nvSpPr>
        <p:spPr>
          <a:xfrm>
            <a:off x="10658927" y="6422854"/>
            <a:ext cx="946264" cy="365125"/>
          </a:xfrm>
          <a:prstGeom prst="rect">
            <a:avLst/>
          </a:prstGeom>
        </p:spPr>
        <p:txBody>
          <a:bodyPr vert="horz" lIns="45720" tIns="45720" rIns="91440" bIns="45720" rtlCol="0" anchor="ctr"/>
          <a:lstStyle>
            <a:lvl1pPr algn="l">
              <a:defRPr sz="1200" b="0">
                <a:solidFill>
                  <a:schemeClr val="tx1"/>
                </a:solidFill>
              </a:defRPr>
            </a:lvl1pPr>
          </a:lstStyle>
          <a:p>
            <a:fld id="{24185B76-0D4E-449F-BEB6-C00D990CC28A}" type="slidenum">
              <a:rPr lang="en-GB" smtClean="0"/>
              <a:t>‹#›</a:t>
            </a:fld>
            <a:endParaRPr lang="en-GB"/>
          </a:p>
        </p:txBody>
      </p:sp>
    </p:spTree>
    <p:extLst>
      <p:ext uri="{BB962C8B-B14F-4D97-AF65-F5344CB8AC3E}">
        <p14:creationId xmlns:p14="http://schemas.microsoft.com/office/powerpoint/2010/main" val="4274601969"/>
      </p:ext>
    </p:extLst>
  </p:cSld>
  <p:clrMap bg1="dk1" tx1="lt1" bg2="dk2" tx2="lt2" accent1="accent1" accent2="accent2" accent3="accent3" accent4="accent4" accent5="accent5" accent6="accent6" hlink="hlink" folHlink="folHlink"/>
  <p:sldLayoutIdLst>
    <p:sldLayoutId id="2147483706" r:id="rId1"/>
    <p:sldLayoutId id="2147483707" r:id="rId2"/>
    <p:sldLayoutId id="2147483708" r:id="rId3"/>
    <p:sldLayoutId id="2147483709" r:id="rId4"/>
    <p:sldLayoutId id="2147483710" r:id="rId5"/>
    <p:sldLayoutId id="2147483711" r:id="rId6"/>
    <p:sldLayoutId id="2147483712" r:id="rId7"/>
    <p:sldLayoutId id="2147483713" r:id="rId8"/>
    <p:sldLayoutId id="2147483714" r:id="rId9"/>
    <p:sldLayoutId id="2147483715" r:id="rId10"/>
    <p:sldLayoutId id="2147483716" r:id="rId11"/>
  </p:sldLayoutIdLst>
  <p:txStyles>
    <p:titleStyle>
      <a:lvl1pPr algn="l" defTabSz="914400" rtl="0" eaLnBrk="1" latinLnBrk="0" hangingPunct="1">
        <a:lnSpc>
          <a:spcPct val="85000"/>
        </a:lnSpc>
        <a:spcBef>
          <a:spcPct val="0"/>
        </a:spcBef>
        <a:buNone/>
        <a:defRPr sz="4000" kern="1200" cap="all" baseline="0">
          <a:solidFill>
            <a:schemeClr val="bg2"/>
          </a:solidFill>
          <a:latin typeface="+mj-lt"/>
          <a:ea typeface="+mj-ea"/>
          <a:cs typeface="+mj-cs"/>
        </a:defRPr>
      </a:lvl1pPr>
    </p:titleStyle>
    <p:bodyStyle>
      <a:lvl1pPr marL="182880" indent="-182880" algn="l" defTabSz="914400" rtl="0" eaLnBrk="1" latinLnBrk="0" hangingPunct="1">
        <a:lnSpc>
          <a:spcPct val="90000"/>
        </a:lnSpc>
        <a:spcBef>
          <a:spcPts val="1200"/>
        </a:spcBef>
        <a:spcAft>
          <a:spcPts val="200"/>
        </a:spcAft>
        <a:buClr>
          <a:schemeClr val="tx1"/>
        </a:buClr>
        <a:buFont typeface="Wingdings" pitchFamily="2" charset="2"/>
        <a:buChar char=""/>
        <a:defRPr sz="2200" kern="1200">
          <a:solidFill>
            <a:schemeClr val="tx1"/>
          </a:solidFill>
          <a:latin typeface="+mn-lt"/>
          <a:ea typeface="+mn-ea"/>
          <a:cs typeface="+mn-cs"/>
        </a:defRPr>
      </a:lvl1pPr>
      <a:lvl2pPr marL="411480" indent="-182880" algn="l" defTabSz="914400" rtl="0" eaLnBrk="1" latinLnBrk="0" hangingPunct="1">
        <a:lnSpc>
          <a:spcPct val="90000"/>
        </a:lnSpc>
        <a:spcBef>
          <a:spcPts val="200"/>
        </a:spcBef>
        <a:spcAft>
          <a:spcPts val="400"/>
        </a:spcAft>
        <a:buClr>
          <a:schemeClr val="tx1"/>
        </a:buClr>
        <a:buFont typeface="Wingdings" pitchFamily="2" charset="2"/>
        <a:buChar char=""/>
        <a:defRPr sz="2000" kern="1200">
          <a:solidFill>
            <a:schemeClr val="tx1"/>
          </a:solidFill>
          <a:latin typeface="+mn-lt"/>
          <a:ea typeface="+mn-ea"/>
          <a:cs typeface="+mn-cs"/>
        </a:defRPr>
      </a:lvl2pPr>
      <a:lvl3pPr marL="640080" indent="-182880" algn="l" defTabSz="914400" rtl="0" eaLnBrk="1" latinLnBrk="0" hangingPunct="1">
        <a:lnSpc>
          <a:spcPct val="90000"/>
        </a:lnSpc>
        <a:spcBef>
          <a:spcPts val="200"/>
        </a:spcBef>
        <a:spcAft>
          <a:spcPts val="400"/>
        </a:spcAft>
        <a:buClr>
          <a:schemeClr val="tx1"/>
        </a:buClr>
        <a:buFont typeface="Wingdings" pitchFamily="2" charset="2"/>
        <a:buChar char=""/>
        <a:defRPr sz="1800" kern="1200">
          <a:solidFill>
            <a:schemeClr val="tx1"/>
          </a:solidFill>
          <a:latin typeface="+mn-lt"/>
          <a:ea typeface="+mn-ea"/>
          <a:cs typeface="+mn-cs"/>
        </a:defRPr>
      </a:lvl3pPr>
      <a:lvl4pPr marL="868680" indent="-18288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4pPr>
      <a:lvl5pPr marL="1097280" indent="-18288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5pPr>
      <a:lvl6pPr marL="12846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6pPr>
      <a:lvl7pPr marL="14718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7pPr>
      <a:lvl8pPr marL="16290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8pPr>
      <a:lvl9pPr marL="18062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image" Target="../media/image7.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2.xml"/><Relationship Id="rId4" Type="http://schemas.openxmlformats.org/officeDocument/2006/relationships/image" Target="../media/image2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95E252-0E36-474F-B4E1-F19024E467A9}"/>
              </a:ext>
            </a:extLst>
          </p:cNvPr>
          <p:cNvSpPr>
            <a:spLocks noGrp="1"/>
          </p:cNvSpPr>
          <p:nvPr>
            <p:ph type="ctrTitle"/>
          </p:nvPr>
        </p:nvSpPr>
        <p:spPr/>
        <p:txBody>
          <a:bodyPr/>
          <a:lstStyle/>
          <a:p>
            <a:r>
              <a:rPr lang="en-GB" cap="none" dirty="0">
                <a:latin typeface="Comic Sans MS" panose="030F0702030302020204" pitchFamily="66" charset="0"/>
              </a:rPr>
              <a:t>Tuesday 16</a:t>
            </a:r>
            <a:r>
              <a:rPr lang="en-GB" cap="none" baseline="30000" dirty="0">
                <a:latin typeface="Comic Sans MS" panose="030F0702030302020204" pitchFamily="66" charset="0"/>
              </a:rPr>
              <a:t>th</a:t>
            </a:r>
            <a:r>
              <a:rPr lang="en-GB" cap="none" dirty="0">
                <a:latin typeface="Comic Sans MS" panose="030F0702030302020204" pitchFamily="66" charset="0"/>
              </a:rPr>
              <a:t> March 2021</a:t>
            </a:r>
          </a:p>
        </p:txBody>
      </p:sp>
      <p:sp>
        <p:nvSpPr>
          <p:cNvPr id="3" name="Subtitle 2">
            <a:extLst>
              <a:ext uri="{FF2B5EF4-FFF2-40B4-BE49-F238E27FC236}">
                <a16:creationId xmlns:a16="http://schemas.microsoft.com/office/drawing/2014/main" id="{7BF93DF1-D66B-4953-87A3-4C8D5DA6B5C7}"/>
              </a:ext>
            </a:extLst>
          </p:cNvPr>
          <p:cNvSpPr>
            <a:spLocks noGrp="1"/>
          </p:cNvSpPr>
          <p:nvPr>
            <p:ph type="subTitle" idx="1"/>
          </p:nvPr>
        </p:nvSpPr>
        <p:spPr>
          <a:xfrm>
            <a:off x="939338" y="4420319"/>
            <a:ext cx="10313324" cy="1309255"/>
          </a:xfrm>
        </p:spPr>
        <p:txBody>
          <a:bodyPr>
            <a:normAutofit lnSpcReduction="10000"/>
          </a:bodyPr>
          <a:lstStyle/>
          <a:p>
            <a:r>
              <a:rPr lang="en-GB" sz="4400" dirty="0">
                <a:latin typeface="Comic Sans MS" panose="030F0702030302020204" pitchFamily="66" charset="0"/>
              </a:rPr>
              <a:t>LO: Write and illustrate an additional page of the book.</a:t>
            </a:r>
          </a:p>
          <a:p>
            <a:endParaRPr lang="en-GB" dirty="0"/>
          </a:p>
        </p:txBody>
      </p:sp>
    </p:spTree>
    <p:extLst>
      <p:ext uri="{BB962C8B-B14F-4D97-AF65-F5344CB8AC3E}">
        <p14:creationId xmlns:p14="http://schemas.microsoft.com/office/powerpoint/2010/main" val="218827354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489E9E-003F-45EF-8057-9AA44C69DB09}"/>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B9D1A275-9F5B-4348-8DE7-53C7B81B9438}"/>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id="{506EAEE5-C17F-434A-A17F-D7DC9F6C64C9}"/>
              </a:ext>
            </a:extLst>
          </p:cNvPr>
          <p:cNvPicPr>
            <a:picLocks noChangeAspect="1"/>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264796001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0B99F5-1190-4133-BADA-3B34E5C7007F}"/>
              </a:ext>
            </a:extLst>
          </p:cNvPr>
          <p:cNvSpPr>
            <a:spLocks noGrp="1"/>
          </p:cNvSpPr>
          <p:nvPr>
            <p:ph type="ctrTitle"/>
          </p:nvPr>
        </p:nvSpPr>
        <p:spPr/>
        <p:txBody>
          <a:bodyPr/>
          <a:lstStyle/>
          <a:p>
            <a:endParaRPr lang="en-GB"/>
          </a:p>
        </p:txBody>
      </p:sp>
      <p:sp>
        <p:nvSpPr>
          <p:cNvPr id="3" name="Subtitle 2">
            <a:extLst>
              <a:ext uri="{FF2B5EF4-FFF2-40B4-BE49-F238E27FC236}">
                <a16:creationId xmlns:a16="http://schemas.microsoft.com/office/drawing/2014/main" id="{2A410F74-A7A3-451F-B3CA-13B7B4027300}"/>
              </a:ext>
            </a:extLst>
          </p:cNvPr>
          <p:cNvSpPr>
            <a:spLocks noGrp="1"/>
          </p:cNvSpPr>
          <p:nvPr>
            <p:ph type="subTitle" idx="1"/>
          </p:nvPr>
        </p:nvSpPr>
        <p:spPr/>
        <p:txBody>
          <a:bodyPr/>
          <a:lstStyle/>
          <a:p>
            <a:endParaRPr lang="en-GB"/>
          </a:p>
        </p:txBody>
      </p:sp>
      <p:pic>
        <p:nvPicPr>
          <p:cNvPr id="4" name="Picture 3">
            <a:extLst>
              <a:ext uri="{FF2B5EF4-FFF2-40B4-BE49-F238E27FC236}">
                <a16:creationId xmlns:a16="http://schemas.microsoft.com/office/drawing/2014/main" id="{F5448BDD-B556-4624-B06F-3A5D7B0EA047}"/>
              </a:ext>
            </a:extLst>
          </p:cNvPr>
          <p:cNvPicPr>
            <a:picLocks noChangeAspect="1"/>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402170846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1E01CA-152D-4470-A26B-70CED06F08D0}"/>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89254EB0-CD2F-4CEB-B40B-4BDCDE50CC89}"/>
              </a:ext>
            </a:extLst>
          </p:cNvPr>
          <p:cNvSpPr>
            <a:spLocks noGrp="1"/>
          </p:cNvSpPr>
          <p:nvPr>
            <p:ph idx="1"/>
          </p:nvPr>
        </p:nvSpPr>
        <p:spPr/>
        <p:txBody>
          <a:bodyPr/>
          <a:lstStyle/>
          <a:p>
            <a:endParaRPr lang="en-GB" dirty="0"/>
          </a:p>
        </p:txBody>
      </p:sp>
      <p:pic>
        <p:nvPicPr>
          <p:cNvPr id="4" name="Picture 3">
            <a:extLst>
              <a:ext uri="{FF2B5EF4-FFF2-40B4-BE49-F238E27FC236}">
                <a16:creationId xmlns:a16="http://schemas.microsoft.com/office/drawing/2014/main" id="{586616F1-0AD6-4320-97D7-E69B263D1339}"/>
              </a:ext>
            </a:extLst>
          </p:cNvPr>
          <p:cNvPicPr>
            <a:picLocks noChangeAspect="1"/>
          </p:cNvPicPr>
          <p:nvPr/>
        </p:nvPicPr>
        <p:blipFill rotWithShape="1">
          <a:blip r:embed="rId2"/>
          <a:srcRect t="2479"/>
          <a:stretch/>
        </p:blipFill>
        <p:spPr>
          <a:xfrm>
            <a:off x="0" y="0"/>
            <a:ext cx="12192000" cy="6858000"/>
          </a:xfrm>
          <a:prstGeom prst="rect">
            <a:avLst/>
          </a:prstGeom>
        </p:spPr>
      </p:pic>
    </p:spTree>
    <p:extLst>
      <p:ext uri="{BB962C8B-B14F-4D97-AF65-F5344CB8AC3E}">
        <p14:creationId xmlns:p14="http://schemas.microsoft.com/office/powerpoint/2010/main" val="36805452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066851-BFF5-4FDA-846A-D10F793C795A}"/>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C2286A26-7A39-4278-B95E-6DF8E810BF62}"/>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id="{69C7DC0E-FBB2-4805-A413-CA1B51264CD5}"/>
              </a:ext>
            </a:extLst>
          </p:cNvPr>
          <p:cNvPicPr>
            <a:picLocks noChangeAspect="1"/>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326765202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86DCED-501C-4434-B96D-4F6666DACE24}"/>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88E243A9-6AE6-4320-9511-ADF213F0BD98}"/>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id="{EFFBED20-758E-4EFC-9BA2-9A776241BD7B}"/>
              </a:ext>
            </a:extLst>
          </p:cNvPr>
          <p:cNvPicPr>
            <a:picLocks noChangeAspect="1"/>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58008617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FA8569-D28B-492A-B38D-87E367E2994E}"/>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4E07C504-8788-4C59-89E0-82B8BFE099FB}"/>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id="{BE48FCD9-B1F2-4F40-B585-485EFB86AD94}"/>
              </a:ext>
            </a:extLst>
          </p:cNvPr>
          <p:cNvPicPr>
            <a:picLocks noChangeAspect="1"/>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3519710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8B1F21-0C9A-4120-9527-7C6BC1D65262}"/>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43BE1800-3999-4B16-B6AC-43EA7FEE91DA}"/>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id="{006A7068-1BA8-4989-BDA9-29CC1ADD8019}"/>
              </a:ext>
            </a:extLst>
          </p:cNvPr>
          <p:cNvPicPr>
            <a:picLocks noChangeAspect="1"/>
          </p:cNvPicPr>
          <p:nvPr/>
        </p:nvPicPr>
        <p:blipFill rotWithShape="1">
          <a:blip r:embed="rId2"/>
          <a:srcRect t="2569"/>
          <a:stretch/>
        </p:blipFill>
        <p:spPr>
          <a:xfrm>
            <a:off x="0" y="0"/>
            <a:ext cx="12192000" cy="6858000"/>
          </a:xfrm>
          <a:prstGeom prst="rect">
            <a:avLst/>
          </a:prstGeom>
        </p:spPr>
      </p:pic>
    </p:spTree>
    <p:extLst>
      <p:ext uri="{BB962C8B-B14F-4D97-AF65-F5344CB8AC3E}">
        <p14:creationId xmlns:p14="http://schemas.microsoft.com/office/powerpoint/2010/main" val="268012590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E6402A-F4F6-4A14-A9E1-238D1A90644E}"/>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879D3D94-270C-4985-8EE9-80A57005454F}"/>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id="{5E147470-9D43-4044-8017-3DEC0B34E8A2}"/>
              </a:ext>
            </a:extLst>
          </p:cNvPr>
          <p:cNvPicPr>
            <a:picLocks noChangeAspect="1"/>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396697036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07F5C0-5EA5-4317-B3A2-836E327AE2AC}"/>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2FFBA67A-9479-48BD-8F80-5B807C02DB1F}"/>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id="{B5AC9F13-60F6-4107-B79D-23255DDDDFC0}"/>
              </a:ext>
            </a:extLst>
          </p:cNvPr>
          <p:cNvPicPr>
            <a:picLocks noChangeAspect="1"/>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329260063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B78AEE-1C46-4CAE-BE1E-29C4F90FFB15}"/>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2B4BEB6E-9BC4-43CC-9FAA-C825C4E8221F}"/>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id="{FD359209-C760-4FF3-8747-C9B01A381C55}"/>
              </a:ext>
            </a:extLst>
          </p:cNvPr>
          <p:cNvPicPr>
            <a:picLocks noChangeAspect="1"/>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299857252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544BC2-FED1-4EF5-8297-58AF836B0086}"/>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7FDCE797-5AFE-430D-8B9E-FBBBE7343908}"/>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id="{27DC37C2-F819-441E-9FED-6C9338312043}"/>
              </a:ext>
            </a:extLst>
          </p:cNvPr>
          <p:cNvPicPr>
            <a:picLocks noChangeAspect="1"/>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205237554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0D9401-B2DA-467C-B872-3189A73620CE}"/>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FC59C572-F6B5-4B2B-AE42-EFCF52886B72}"/>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id="{725AE92B-60FE-48CF-B278-C45BA03331E2}"/>
              </a:ext>
            </a:extLst>
          </p:cNvPr>
          <p:cNvPicPr>
            <a:picLocks noChangeAspect="1"/>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222007597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26E5FF-BE52-4353-8898-E9AE6506C9C1}"/>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F71CDB08-25DE-485A-A8E3-A120C3A60830}"/>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id="{D1C63FF4-9C61-4B47-BE8C-D74E3AD6A742}"/>
              </a:ext>
            </a:extLst>
          </p:cNvPr>
          <p:cNvPicPr>
            <a:picLocks noChangeAspect="1"/>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175047729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B3A06D-967D-451D-B1E3-D89E7B839483}"/>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6B8CCCD5-28EF-4C44-A071-1E3570AEA7A3}"/>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id="{966142CF-B3E1-420D-9C5E-D4E3816C9818}"/>
              </a:ext>
            </a:extLst>
          </p:cNvPr>
          <p:cNvPicPr>
            <a:picLocks noChangeAspect="1"/>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54138461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4B84EC-4E7D-4CED-ABA9-0D8EC016003C}"/>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DB110BF4-1E9B-4235-85A3-0E61A823B450}"/>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id="{F1C74C57-C152-45A9-A134-C53FE47C274B}"/>
              </a:ext>
            </a:extLst>
          </p:cNvPr>
          <p:cNvPicPr>
            <a:picLocks noChangeAspect="1"/>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100993560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E010A9-79C7-47EF-87A9-E4AD897F9FD9}"/>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D0F9FA63-302E-47DE-A506-D4D80237C75C}"/>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id="{1597D271-0D5A-4CDC-AF7E-FE8790CC1F9D}"/>
              </a:ext>
            </a:extLst>
          </p:cNvPr>
          <p:cNvPicPr>
            <a:picLocks noChangeAspect="1"/>
          </p:cNvPicPr>
          <p:nvPr/>
        </p:nvPicPr>
        <p:blipFill>
          <a:blip r:embed="rId2"/>
          <a:stretch>
            <a:fillRect/>
          </a:stretch>
        </p:blipFill>
        <p:spPr>
          <a:xfrm>
            <a:off x="0" y="-1"/>
            <a:ext cx="12192000" cy="6858001"/>
          </a:xfrm>
          <a:prstGeom prst="rect">
            <a:avLst/>
          </a:prstGeom>
        </p:spPr>
      </p:pic>
    </p:spTree>
    <p:extLst>
      <p:ext uri="{BB962C8B-B14F-4D97-AF65-F5344CB8AC3E}">
        <p14:creationId xmlns:p14="http://schemas.microsoft.com/office/powerpoint/2010/main" val="114945639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111DC384-B23A-434B-AB95-AB45C32F0B2A}"/>
              </a:ext>
            </a:extLst>
          </p:cNvPr>
          <p:cNvSpPr/>
          <p:nvPr/>
        </p:nvSpPr>
        <p:spPr>
          <a:xfrm>
            <a:off x="1202919" y="202758"/>
            <a:ext cx="9784079" cy="1569660"/>
          </a:xfrm>
          <a:prstGeom prst="rect">
            <a:avLst/>
          </a:prstGeom>
        </p:spPr>
        <p:txBody>
          <a:bodyPr wrap="square">
            <a:spAutoFit/>
          </a:bodyPr>
          <a:lstStyle/>
          <a:p>
            <a:pPr algn="ctr"/>
            <a:r>
              <a:rPr lang="en-GB" sz="3200" dirty="0">
                <a:solidFill>
                  <a:srgbClr val="00B0F0"/>
                </a:solidFill>
                <a:latin typeface="Comic Sans MS" panose="030F0702030302020204" pitchFamily="66" charset="0"/>
              </a:rPr>
              <a:t>In the story the flying doctors visit different creatures. Can you remember who the doctors visited?</a:t>
            </a:r>
          </a:p>
        </p:txBody>
      </p:sp>
      <p:pic>
        <p:nvPicPr>
          <p:cNvPr id="5" name="Picture 4">
            <a:extLst>
              <a:ext uri="{FF2B5EF4-FFF2-40B4-BE49-F238E27FC236}">
                <a16:creationId xmlns:a16="http://schemas.microsoft.com/office/drawing/2014/main" id="{BD64C92E-05FD-44D2-A00A-35F31E5858CB}"/>
              </a:ext>
            </a:extLst>
          </p:cNvPr>
          <p:cNvPicPr>
            <a:picLocks noChangeAspect="1"/>
          </p:cNvPicPr>
          <p:nvPr/>
        </p:nvPicPr>
        <p:blipFill rotWithShape="1">
          <a:blip r:embed="rId2"/>
          <a:srcRect l="54674" t="30369" r="15434" b="16678"/>
          <a:stretch/>
        </p:blipFill>
        <p:spPr>
          <a:xfrm>
            <a:off x="212032" y="1988548"/>
            <a:ext cx="2528289" cy="2583451"/>
          </a:xfrm>
          <a:prstGeom prst="rect">
            <a:avLst/>
          </a:prstGeom>
        </p:spPr>
      </p:pic>
      <p:pic>
        <p:nvPicPr>
          <p:cNvPr id="6" name="Picture 5">
            <a:extLst>
              <a:ext uri="{FF2B5EF4-FFF2-40B4-BE49-F238E27FC236}">
                <a16:creationId xmlns:a16="http://schemas.microsoft.com/office/drawing/2014/main" id="{BE3D7A20-8B89-4690-A7CA-F583F5B00140}"/>
              </a:ext>
            </a:extLst>
          </p:cNvPr>
          <p:cNvPicPr>
            <a:picLocks noChangeAspect="1"/>
          </p:cNvPicPr>
          <p:nvPr/>
        </p:nvPicPr>
        <p:blipFill rotWithShape="1">
          <a:blip r:embed="rId3"/>
          <a:srcRect l="9867" t="50000" r="52500" b="9372"/>
          <a:stretch/>
        </p:blipFill>
        <p:spPr>
          <a:xfrm>
            <a:off x="2965458" y="2531164"/>
            <a:ext cx="3360738" cy="2040835"/>
          </a:xfrm>
          <a:prstGeom prst="rect">
            <a:avLst/>
          </a:prstGeom>
        </p:spPr>
      </p:pic>
      <p:pic>
        <p:nvPicPr>
          <p:cNvPr id="7" name="Picture 6">
            <a:extLst>
              <a:ext uri="{FF2B5EF4-FFF2-40B4-BE49-F238E27FC236}">
                <a16:creationId xmlns:a16="http://schemas.microsoft.com/office/drawing/2014/main" id="{1DF80DD2-C5AA-4D14-85F2-697B4701F871}"/>
              </a:ext>
            </a:extLst>
          </p:cNvPr>
          <p:cNvPicPr>
            <a:picLocks noChangeAspect="1"/>
          </p:cNvPicPr>
          <p:nvPr/>
        </p:nvPicPr>
        <p:blipFill rotWithShape="1">
          <a:blip r:embed="rId4"/>
          <a:srcRect l="435" t="43323" r="67065" b="928"/>
          <a:stretch/>
        </p:blipFill>
        <p:spPr>
          <a:xfrm>
            <a:off x="6551333" y="2191910"/>
            <a:ext cx="2564229" cy="2380090"/>
          </a:xfrm>
          <a:prstGeom prst="rect">
            <a:avLst/>
          </a:prstGeom>
        </p:spPr>
      </p:pic>
      <p:pic>
        <p:nvPicPr>
          <p:cNvPr id="8" name="Picture 7">
            <a:extLst>
              <a:ext uri="{FF2B5EF4-FFF2-40B4-BE49-F238E27FC236}">
                <a16:creationId xmlns:a16="http://schemas.microsoft.com/office/drawing/2014/main" id="{D1101405-E3BB-4F31-88C8-2E3C334A9DC7}"/>
              </a:ext>
            </a:extLst>
          </p:cNvPr>
          <p:cNvPicPr>
            <a:picLocks noChangeAspect="1"/>
          </p:cNvPicPr>
          <p:nvPr/>
        </p:nvPicPr>
        <p:blipFill rotWithShape="1">
          <a:blip r:embed="rId5"/>
          <a:srcRect r="85000" b="52270"/>
          <a:stretch/>
        </p:blipFill>
        <p:spPr>
          <a:xfrm>
            <a:off x="9372314" y="2191910"/>
            <a:ext cx="2564229" cy="2380089"/>
          </a:xfrm>
          <a:prstGeom prst="rect">
            <a:avLst/>
          </a:prstGeom>
        </p:spPr>
      </p:pic>
      <p:sp>
        <p:nvSpPr>
          <p:cNvPr id="9" name="Rectangle 8">
            <a:extLst>
              <a:ext uri="{FF2B5EF4-FFF2-40B4-BE49-F238E27FC236}">
                <a16:creationId xmlns:a16="http://schemas.microsoft.com/office/drawing/2014/main" id="{FAADD463-D9A8-44F0-BA6E-8633043EF1BC}"/>
              </a:ext>
            </a:extLst>
          </p:cNvPr>
          <p:cNvSpPr/>
          <p:nvPr/>
        </p:nvSpPr>
        <p:spPr>
          <a:xfrm>
            <a:off x="0" y="4968413"/>
            <a:ext cx="2747867" cy="707886"/>
          </a:xfrm>
          <a:prstGeom prst="rect">
            <a:avLst/>
          </a:prstGeom>
          <a:noFill/>
        </p:spPr>
        <p:txBody>
          <a:bodyPr wrap="none" lIns="91440" tIns="45720" rIns="91440" bIns="45720">
            <a:spAutoFit/>
          </a:bodyPr>
          <a:lstStyle/>
          <a:p>
            <a:pPr algn="ctr"/>
            <a:r>
              <a:rPr lang="en-US" sz="4000" b="0" cap="none" spc="0" dirty="0">
                <a:ln w="0"/>
                <a:solidFill>
                  <a:schemeClr val="accent1"/>
                </a:solidFill>
                <a:effectLst>
                  <a:outerShdw blurRad="38100" dist="25400" dir="5400000" algn="ctr" rotWithShape="0">
                    <a:srgbClr val="6E747A">
                      <a:alpha val="43000"/>
                    </a:srgbClr>
                  </a:outerShdw>
                </a:effectLst>
                <a:latin typeface="Comic Sans MS" panose="030F0702030302020204" pitchFamily="66" charset="0"/>
              </a:rPr>
              <a:t>A mermaid</a:t>
            </a:r>
          </a:p>
        </p:txBody>
      </p:sp>
      <p:sp>
        <p:nvSpPr>
          <p:cNvPr id="10" name="Rectangle 9">
            <a:extLst>
              <a:ext uri="{FF2B5EF4-FFF2-40B4-BE49-F238E27FC236}">
                <a16:creationId xmlns:a16="http://schemas.microsoft.com/office/drawing/2014/main" id="{143086DE-B8FF-4183-92BA-C114F802F5FC}"/>
              </a:ext>
            </a:extLst>
          </p:cNvPr>
          <p:cNvSpPr/>
          <p:nvPr/>
        </p:nvSpPr>
        <p:spPr>
          <a:xfrm>
            <a:off x="3424978" y="4968413"/>
            <a:ext cx="2441695" cy="707886"/>
          </a:xfrm>
          <a:prstGeom prst="rect">
            <a:avLst/>
          </a:prstGeom>
          <a:noFill/>
        </p:spPr>
        <p:txBody>
          <a:bodyPr wrap="none" lIns="91440" tIns="45720" rIns="91440" bIns="45720">
            <a:spAutoFit/>
          </a:bodyPr>
          <a:lstStyle/>
          <a:p>
            <a:pPr algn="ctr"/>
            <a:r>
              <a:rPr lang="en-US" sz="4000" b="0" cap="none" spc="0" dirty="0">
                <a:ln w="0"/>
                <a:solidFill>
                  <a:schemeClr val="accent1"/>
                </a:solidFill>
                <a:effectLst>
                  <a:outerShdw blurRad="38100" dist="25400" dir="5400000" algn="ctr" rotWithShape="0">
                    <a:srgbClr val="6E747A">
                      <a:alpha val="43000"/>
                    </a:srgbClr>
                  </a:outerShdw>
                </a:effectLst>
                <a:latin typeface="Comic Sans MS" panose="030F0702030302020204" pitchFamily="66" charset="0"/>
              </a:rPr>
              <a:t>A unicorn</a:t>
            </a:r>
          </a:p>
        </p:txBody>
      </p:sp>
      <p:sp>
        <p:nvSpPr>
          <p:cNvPr id="11" name="Rectangle 10">
            <a:extLst>
              <a:ext uri="{FF2B5EF4-FFF2-40B4-BE49-F238E27FC236}">
                <a16:creationId xmlns:a16="http://schemas.microsoft.com/office/drawing/2014/main" id="{8C58DD2A-3B72-46E0-92F0-EF75DF160A71}"/>
              </a:ext>
            </a:extLst>
          </p:cNvPr>
          <p:cNvSpPr/>
          <p:nvPr/>
        </p:nvSpPr>
        <p:spPr>
          <a:xfrm>
            <a:off x="7064644" y="4968413"/>
            <a:ext cx="1537600" cy="707886"/>
          </a:xfrm>
          <a:prstGeom prst="rect">
            <a:avLst/>
          </a:prstGeom>
          <a:noFill/>
        </p:spPr>
        <p:txBody>
          <a:bodyPr wrap="none" lIns="91440" tIns="45720" rIns="91440" bIns="45720">
            <a:spAutoFit/>
          </a:bodyPr>
          <a:lstStyle/>
          <a:p>
            <a:pPr algn="ctr"/>
            <a:r>
              <a:rPr lang="en-US" sz="4000" b="0" cap="none" spc="0" dirty="0">
                <a:ln w="0"/>
                <a:solidFill>
                  <a:schemeClr val="accent1"/>
                </a:solidFill>
                <a:effectLst>
                  <a:outerShdw blurRad="38100" dist="25400" dir="5400000" algn="ctr" rotWithShape="0">
                    <a:srgbClr val="6E747A">
                      <a:alpha val="43000"/>
                    </a:srgbClr>
                  </a:outerShdw>
                </a:effectLst>
                <a:latin typeface="Comic Sans MS" panose="030F0702030302020204" pitchFamily="66" charset="0"/>
              </a:rPr>
              <a:t>A lion</a:t>
            </a:r>
          </a:p>
        </p:txBody>
      </p:sp>
      <p:sp>
        <p:nvSpPr>
          <p:cNvPr id="12" name="Rectangle 11">
            <a:extLst>
              <a:ext uri="{FF2B5EF4-FFF2-40B4-BE49-F238E27FC236}">
                <a16:creationId xmlns:a16="http://schemas.microsoft.com/office/drawing/2014/main" id="{120CEE5B-BD53-4F33-BAC2-572A69FED99E}"/>
              </a:ext>
            </a:extLst>
          </p:cNvPr>
          <p:cNvSpPr/>
          <p:nvPr/>
        </p:nvSpPr>
        <p:spPr>
          <a:xfrm>
            <a:off x="9799906" y="4968413"/>
            <a:ext cx="1677062" cy="707886"/>
          </a:xfrm>
          <a:prstGeom prst="rect">
            <a:avLst/>
          </a:prstGeom>
          <a:noFill/>
        </p:spPr>
        <p:txBody>
          <a:bodyPr wrap="none" lIns="91440" tIns="45720" rIns="91440" bIns="45720">
            <a:spAutoFit/>
          </a:bodyPr>
          <a:lstStyle/>
          <a:p>
            <a:pPr algn="ctr"/>
            <a:r>
              <a:rPr lang="en-US" sz="4000" b="0" cap="none" spc="0" dirty="0">
                <a:ln w="0"/>
                <a:solidFill>
                  <a:schemeClr val="accent1"/>
                </a:solidFill>
                <a:effectLst>
                  <a:outerShdw blurRad="38100" dist="25400" dir="5400000" algn="ctr" rotWithShape="0">
                    <a:srgbClr val="6E747A">
                      <a:alpha val="43000"/>
                    </a:srgbClr>
                  </a:outerShdw>
                </a:effectLst>
                <a:latin typeface="Comic Sans MS" panose="030F0702030302020204" pitchFamily="66" charset="0"/>
              </a:rPr>
              <a:t>A king</a:t>
            </a:r>
          </a:p>
        </p:txBody>
      </p:sp>
    </p:spTree>
    <p:extLst>
      <p:ext uri="{BB962C8B-B14F-4D97-AF65-F5344CB8AC3E}">
        <p14:creationId xmlns:p14="http://schemas.microsoft.com/office/powerpoint/2010/main" val="16700991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fade">
                                      <p:cBhvr>
                                        <p:cTn id="13" dur="1000"/>
                                        <p:tgtEl>
                                          <p:spTgt spid="9"/>
                                        </p:tgtEl>
                                      </p:cBhvr>
                                    </p:animEffect>
                                    <p:anim calcmode="lin" valueType="num">
                                      <p:cBhvr>
                                        <p:cTn id="14" dur="1000" fill="hold"/>
                                        <p:tgtEl>
                                          <p:spTgt spid="9"/>
                                        </p:tgtEl>
                                        <p:attrNameLst>
                                          <p:attrName>ppt_x</p:attrName>
                                        </p:attrNameLst>
                                      </p:cBhvr>
                                      <p:tavLst>
                                        <p:tav tm="0">
                                          <p:val>
                                            <p:strVal val="#ppt_x"/>
                                          </p:val>
                                        </p:tav>
                                        <p:tav tm="100000">
                                          <p:val>
                                            <p:strVal val="#ppt_x"/>
                                          </p:val>
                                        </p:tav>
                                      </p:tavLst>
                                    </p:anim>
                                    <p:anim calcmode="lin" valueType="num">
                                      <p:cBhvr>
                                        <p:cTn id="15"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2" presetClass="entr" presetSubtype="4" fill="hold" nodeType="clickEffect">
                                  <p:stCondLst>
                                    <p:cond delay="0"/>
                                  </p:stCondLst>
                                  <p:childTnLst>
                                    <p:set>
                                      <p:cBhvr>
                                        <p:cTn id="19" dur="1" fill="hold">
                                          <p:stCondLst>
                                            <p:cond delay="0"/>
                                          </p:stCondLst>
                                        </p:cTn>
                                        <p:tgtEl>
                                          <p:spTgt spid="6"/>
                                        </p:tgtEl>
                                        <p:attrNameLst>
                                          <p:attrName>style.visibility</p:attrName>
                                        </p:attrNameLst>
                                      </p:cBhvr>
                                      <p:to>
                                        <p:strVal val="visible"/>
                                      </p:to>
                                    </p:set>
                                    <p:animEffect transition="in" filter="wipe(down)">
                                      <p:cBhvr>
                                        <p:cTn id="20" dur="500"/>
                                        <p:tgtEl>
                                          <p:spTgt spid="6"/>
                                        </p:tgtEl>
                                      </p:cBhvr>
                                    </p:animEffect>
                                  </p:childTnLst>
                                </p:cTn>
                              </p:par>
                            </p:childTnLst>
                          </p:cTn>
                        </p:par>
                      </p:childTnLst>
                    </p:cTn>
                  </p:par>
                  <p:par>
                    <p:cTn id="21" fill="hold">
                      <p:stCondLst>
                        <p:cond delay="indefinite"/>
                      </p:stCondLst>
                      <p:childTnLst>
                        <p:par>
                          <p:cTn id="22" fill="hold">
                            <p:stCondLst>
                              <p:cond delay="0"/>
                            </p:stCondLst>
                            <p:childTnLst>
                              <p:par>
                                <p:cTn id="23" presetID="22" presetClass="entr" presetSubtype="4" fill="hold" nodeType="clickEffect">
                                  <p:stCondLst>
                                    <p:cond delay="0"/>
                                  </p:stCondLst>
                                  <p:childTnLst>
                                    <p:set>
                                      <p:cBhvr>
                                        <p:cTn id="24" dur="1" fill="hold">
                                          <p:stCondLst>
                                            <p:cond delay="0"/>
                                          </p:stCondLst>
                                        </p:cTn>
                                        <p:tgtEl>
                                          <p:spTgt spid="10">
                                            <p:txEl>
                                              <p:pRg st="0" end="0"/>
                                            </p:txEl>
                                          </p:spTgt>
                                        </p:tgtEl>
                                        <p:attrNameLst>
                                          <p:attrName>style.visibility</p:attrName>
                                        </p:attrNameLst>
                                      </p:cBhvr>
                                      <p:to>
                                        <p:strVal val="visible"/>
                                      </p:to>
                                    </p:set>
                                    <p:animEffect transition="in" filter="wipe(down)">
                                      <p:cBhvr>
                                        <p:cTn id="25" dur="500"/>
                                        <p:tgtEl>
                                          <p:spTgt spid="10">
                                            <p:txEl>
                                              <p:pRg st="0" end="0"/>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6" presetClass="entr" presetSubtype="16" fill="hold" nodeType="clickEffect">
                                  <p:stCondLst>
                                    <p:cond delay="0"/>
                                  </p:stCondLst>
                                  <p:childTnLst>
                                    <p:set>
                                      <p:cBhvr>
                                        <p:cTn id="29" dur="1" fill="hold">
                                          <p:stCondLst>
                                            <p:cond delay="0"/>
                                          </p:stCondLst>
                                        </p:cTn>
                                        <p:tgtEl>
                                          <p:spTgt spid="7"/>
                                        </p:tgtEl>
                                        <p:attrNameLst>
                                          <p:attrName>style.visibility</p:attrName>
                                        </p:attrNameLst>
                                      </p:cBhvr>
                                      <p:to>
                                        <p:strVal val="visible"/>
                                      </p:to>
                                    </p:set>
                                    <p:animEffect transition="in" filter="circle(in)">
                                      <p:cBhvr>
                                        <p:cTn id="30" dur="2000"/>
                                        <p:tgtEl>
                                          <p:spTgt spid="7"/>
                                        </p:tgtEl>
                                      </p:cBhvr>
                                    </p:animEffect>
                                  </p:childTnLst>
                                </p:cTn>
                              </p:par>
                            </p:childTnLst>
                          </p:cTn>
                        </p:par>
                      </p:childTnLst>
                    </p:cTn>
                  </p:par>
                  <p:par>
                    <p:cTn id="31" fill="hold">
                      <p:stCondLst>
                        <p:cond delay="indefinite"/>
                      </p:stCondLst>
                      <p:childTnLst>
                        <p:par>
                          <p:cTn id="32" fill="hold">
                            <p:stCondLst>
                              <p:cond delay="0"/>
                            </p:stCondLst>
                            <p:childTnLst>
                              <p:par>
                                <p:cTn id="33" presetID="6" presetClass="entr" presetSubtype="16" fill="hold" grpId="0" nodeType="clickEffect">
                                  <p:stCondLst>
                                    <p:cond delay="0"/>
                                  </p:stCondLst>
                                  <p:childTnLst>
                                    <p:set>
                                      <p:cBhvr>
                                        <p:cTn id="34" dur="1" fill="hold">
                                          <p:stCondLst>
                                            <p:cond delay="0"/>
                                          </p:stCondLst>
                                        </p:cTn>
                                        <p:tgtEl>
                                          <p:spTgt spid="11"/>
                                        </p:tgtEl>
                                        <p:attrNameLst>
                                          <p:attrName>style.visibility</p:attrName>
                                        </p:attrNameLst>
                                      </p:cBhvr>
                                      <p:to>
                                        <p:strVal val="visible"/>
                                      </p:to>
                                    </p:set>
                                    <p:animEffect transition="in" filter="circle(in)">
                                      <p:cBhvr>
                                        <p:cTn id="35" dur="2000"/>
                                        <p:tgtEl>
                                          <p:spTgt spid="11"/>
                                        </p:tgtEl>
                                      </p:cBhvr>
                                    </p:animEffect>
                                  </p:childTnLst>
                                </p:cTn>
                              </p:par>
                            </p:childTnLst>
                          </p:cTn>
                        </p:par>
                      </p:childTnLst>
                    </p:cTn>
                  </p:par>
                  <p:par>
                    <p:cTn id="36" fill="hold">
                      <p:stCondLst>
                        <p:cond delay="indefinite"/>
                      </p:stCondLst>
                      <p:childTnLst>
                        <p:par>
                          <p:cTn id="37" fill="hold">
                            <p:stCondLst>
                              <p:cond delay="0"/>
                            </p:stCondLst>
                            <p:childTnLst>
                              <p:par>
                                <p:cTn id="38" presetID="14" presetClass="entr" presetSubtype="10" fill="hold" nodeType="clickEffect">
                                  <p:stCondLst>
                                    <p:cond delay="0"/>
                                  </p:stCondLst>
                                  <p:childTnLst>
                                    <p:set>
                                      <p:cBhvr>
                                        <p:cTn id="39" dur="1" fill="hold">
                                          <p:stCondLst>
                                            <p:cond delay="0"/>
                                          </p:stCondLst>
                                        </p:cTn>
                                        <p:tgtEl>
                                          <p:spTgt spid="8"/>
                                        </p:tgtEl>
                                        <p:attrNameLst>
                                          <p:attrName>style.visibility</p:attrName>
                                        </p:attrNameLst>
                                      </p:cBhvr>
                                      <p:to>
                                        <p:strVal val="visible"/>
                                      </p:to>
                                    </p:set>
                                    <p:animEffect transition="in" filter="randombar(horizontal)">
                                      <p:cBhvr>
                                        <p:cTn id="40" dur="500"/>
                                        <p:tgtEl>
                                          <p:spTgt spid="8"/>
                                        </p:tgtEl>
                                      </p:cBhvr>
                                    </p:animEffect>
                                  </p:childTnLst>
                                </p:cTn>
                              </p:par>
                            </p:childTnLst>
                          </p:cTn>
                        </p:par>
                      </p:childTnLst>
                    </p:cTn>
                  </p:par>
                  <p:par>
                    <p:cTn id="41" fill="hold">
                      <p:stCondLst>
                        <p:cond delay="indefinite"/>
                      </p:stCondLst>
                      <p:childTnLst>
                        <p:par>
                          <p:cTn id="42" fill="hold">
                            <p:stCondLst>
                              <p:cond delay="0"/>
                            </p:stCondLst>
                            <p:childTnLst>
                              <p:par>
                                <p:cTn id="43" presetID="14" presetClass="entr" presetSubtype="10" fill="hold" grpId="0" nodeType="clickEffect">
                                  <p:stCondLst>
                                    <p:cond delay="0"/>
                                  </p:stCondLst>
                                  <p:childTnLst>
                                    <p:set>
                                      <p:cBhvr>
                                        <p:cTn id="44" dur="1" fill="hold">
                                          <p:stCondLst>
                                            <p:cond delay="0"/>
                                          </p:stCondLst>
                                        </p:cTn>
                                        <p:tgtEl>
                                          <p:spTgt spid="12"/>
                                        </p:tgtEl>
                                        <p:attrNameLst>
                                          <p:attrName>style.visibility</p:attrName>
                                        </p:attrNameLst>
                                      </p:cBhvr>
                                      <p:to>
                                        <p:strVal val="visible"/>
                                      </p:to>
                                    </p:set>
                                    <p:animEffect transition="in" filter="randombar(horizontal)">
                                      <p:cBhvr>
                                        <p:cTn id="45"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p:bldP spid="12"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0CD60B-ED91-4940-9D8B-C191367699C0}"/>
              </a:ext>
            </a:extLst>
          </p:cNvPr>
          <p:cNvSpPr>
            <a:spLocks noGrp="1"/>
          </p:cNvSpPr>
          <p:nvPr>
            <p:ph type="title"/>
          </p:nvPr>
        </p:nvSpPr>
        <p:spPr/>
        <p:txBody>
          <a:bodyPr/>
          <a:lstStyle/>
          <a:p>
            <a:pPr algn="ctr"/>
            <a:r>
              <a:rPr lang="en-GB" cap="none" dirty="0">
                <a:latin typeface="Comic Sans MS" panose="030F0702030302020204" pitchFamily="66" charset="0"/>
              </a:rPr>
              <a:t>Your Task</a:t>
            </a:r>
          </a:p>
        </p:txBody>
      </p:sp>
      <p:sp>
        <p:nvSpPr>
          <p:cNvPr id="3" name="Content Placeholder 2">
            <a:extLst>
              <a:ext uri="{FF2B5EF4-FFF2-40B4-BE49-F238E27FC236}">
                <a16:creationId xmlns:a16="http://schemas.microsoft.com/office/drawing/2014/main" id="{E7CA1342-C6EB-4F7A-86C4-1A9751973868}"/>
              </a:ext>
            </a:extLst>
          </p:cNvPr>
          <p:cNvSpPr>
            <a:spLocks noGrp="1"/>
          </p:cNvSpPr>
          <p:nvPr>
            <p:ph idx="1"/>
          </p:nvPr>
        </p:nvSpPr>
        <p:spPr/>
        <p:txBody>
          <a:bodyPr/>
          <a:lstStyle/>
          <a:p>
            <a:pPr marL="0" indent="0">
              <a:buNone/>
            </a:pPr>
            <a:r>
              <a:rPr lang="en-GB" dirty="0">
                <a:latin typeface="Comic Sans MS" panose="030F0702030302020204" pitchFamily="66" charset="0"/>
              </a:rPr>
              <a:t>To think about what creature the flying doctors might visit next and create a new page of the book including an illustration and the writing about what happens with that character. You might choose to use the creature you wrote your story about last week.</a:t>
            </a:r>
          </a:p>
          <a:p>
            <a:pPr marL="0" indent="0">
              <a:buNone/>
            </a:pPr>
            <a:endParaRPr lang="en-GB" dirty="0">
              <a:latin typeface="Comic Sans MS" panose="030F0702030302020204" pitchFamily="66" charset="0"/>
            </a:endParaRPr>
          </a:p>
          <a:p>
            <a:pPr marL="0" indent="0">
              <a:buNone/>
            </a:pPr>
            <a:r>
              <a:rPr lang="en-GB" dirty="0">
                <a:latin typeface="Comic Sans MS" panose="030F0702030302020204" pitchFamily="66" charset="0"/>
              </a:rPr>
              <a:t>On your page you must include; </a:t>
            </a:r>
          </a:p>
          <a:p>
            <a:r>
              <a:rPr lang="en-GB" dirty="0">
                <a:latin typeface="Comic Sans MS" panose="030F0702030302020204" pitchFamily="66" charset="0"/>
              </a:rPr>
              <a:t>Who needs the doctors help</a:t>
            </a:r>
          </a:p>
          <a:p>
            <a:r>
              <a:rPr lang="en-GB" dirty="0">
                <a:latin typeface="Comic Sans MS" panose="030F0702030302020204" pitchFamily="66" charset="0"/>
              </a:rPr>
              <a:t>What is wrong with them</a:t>
            </a:r>
          </a:p>
          <a:p>
            <a:r>
              <a:rPr lang="en-GB" dirty="0">
                <a:latin typeface="Comic Sans MS" panose="030F0702030302020204" pitchFamily="66" charset="0"/>
              </a:rPr>
              <a:t>How the flying doctors help them</a:t>
            </a:r>
          </a:p>
          <a:p>
            <a:r>
              <a:rPr lang="en-GB" dirty="0">
                <a:latin typeface="Comic Sans MS" panose="030F0702030302020204" pitchFamily="66" charset="0"/>
              </a:rPr>
              <a:t>A picture to match, which includes the setting and the characters. </a:t>
            </a:r>
          </a:p>
        </p:txBody>
      </p:sp>
    </p:spTree>
    <p:extLst>
      <p:ext uri="{BB962C8B-B14F-4D97-AF65-F5344CB8AC3E}">
        <p14:creationId xmlns:p14="http://schemas.microsoft.com/office/powerpoint/2010/main" val="30464729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3ABCE2-7C69-4B55-B6B0-FFCE73EEDDB2}"/>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F67F5B5E-A099-4EE6-A2FA-D3DC35C633BC}"/>
              </a:ext>
            </a:extLst>
          </p:cNvPr>
          <p:cNvSpPr>
            <a:spLocks noGrp="1"/>
          </p:cNvSpPr>
          <p:nvPr>
            <p:ph idx="1"/>
          </p:nvPr>
        </p:nvSpPr>
        <p:spPr/>
        <p:txBody>
          <a:bodyPr/>
          <a:lstStyle/>
          <a:p>
            <a:endParaRPr lang="en-GB"/>
          </a:p>
        </p:txBody>
      </p:sp>
      <p:pic>
        <p:nvPicPr>
          <p:cNvPr id="1034" name="Picture 10" descr="HD Fairyland Wallpapers - Wallpaper Cave">
            <a:extLst>
              <a:ext uri="{FF2B5EF4-FFF2-40B4-BE49-F238E27FC236}">
                <a16:creationId xmlns:a16="http://schemas.microsoft.com/office/drawing/2014/main" id="{82C65826-0DA0-460F-A775-A63BF7E02AB6}"/>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b="9333"/>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blue fairy clipart - Clip Art Library">
            <a:extLst>
              <a:ext uri="{FF2B5EF4-FFF2-40B4-BE49-F238E27FC236}">
                <a16:creationId xmlns:a16="http://schemas.microsoft.com/office/drawing/2014/main" id="{6D7FA8F6-74E5-4408-B3F3-C3202E32E96B}"/>
              </a:ext>
            </a:extLst>
          </p:cNvPr>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563758" y="2426048"/>
            <a:ext cx="1855304" cy="1855304"/>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a:extLst>
              <a:ext uri="{FF2B5EF4-FFF2-40B4-BE49-F238E27FC236}">
                <a16:creationId xmlns:a16="http://schemas.microsoft.com/office/drawing/2014/main" id="{62B04D43-043A-46BF-857A-68455F66D967}"/>
              </a:ext>
            </a:extLst>
          </p:cNvPr>
          <p:cNvSpPr/>
          <p:nvPr/>
        </p:nvSpPr>
        <p:spPr>
          <a:xfrm>
            <a:off x="313303" y="65432"/>
            <a:ext cx="5941395" cy="1200329"/>
          </a:xfrm>
          <a:prstGeom prst="rect">
            <a:avLst/>
          </a:prstGeom>
          <a:noFill/>
        </p:spPr>
        <p:txBody>
          <a:bodyPr wrap="square" lIns="91440" tIns="45720" rIns="91440" bIns="45720">
            <a:spAutoFit/>
          </a:bodyPr>
          <a:lstStyle/>
          <a:p>
            <a:pPr algn="ctr"/>
            <a:r>
              <a:rPr lang="en-US" b="0" cap="none" spc="0" dirty="0">
                <a:ln w="0"/>
                <a:solidFill>
                  <a:sysClr val="windowText" lastClr="000000"/>
                </a:solidFill>
                <a:effectLst>
                  <a:outerShdw blurRad="38100" dist="19050" dir="2700000" algn="tl" rotWithShape="0">
                    <a:schemeClr val="dk1">
                      <a:alpha val="40000"/>
                    </a:schemeClr>
                  </a:outerShdw>
                </a:effectLst>
                <a:latin typeface="Comic Sans MS" panose="030F0702030302020204" pitchFamily="66" charset="0"/>
              </a:rPr>
              <a:t>The flying doctors were on their way to visit Madam Dragon when they heard a soft whimper coming from the mushroom field below. It was a small blue fairy called Belle.</a:t>
            </a:r>
          </a:p>
        </p:txBody>
      </p:sp>
      <p:pic>
        <p:nvPicPr>
          <p:cNvPr id="6" name="Picture 5">
            <a:extLst>
              <a:ext uri="{FF2B5EF4-FFF2-40B4-BE49-F238E27FC236}">
                <a16:creationId xmlns:a16="http://schemas.microsoft.com/office/drawing/2014/main" id="{76641264-1E5A-4F4A-AB38-452D246C81A1}"/>
              </a:ext>
            </a:extLst>
          </p:cNvPr>
          <p:cNvPicPr>
            <a:picLocks noChangeAspect="1"/>
          </p:cNvPicPr>
          <p:nvPr/>
        </p:nvPicPr>
        <p:blipFill>
          <a:blip r:embed="rId4">
            <a:clrChange>
              <a:clrFrom>
                <a:srgbClr val="E6F5F8"/>
              </a:clrFrom>
              <a:clrTo>
                <a:srgbClr val="E6F5F8">
                  <a:alpha val="0"/>
                </a:srgbClr>
              </a:clrTo>
            </a:clrChange>
          </a:blip>
          <a:stretch>
            <a:fillRect/>
          </a:stretch>
        </p:blipFill>
        <p:spPr>
          <a:xfrm flipH="1">
            <a:off x="8198176" y="0"/>
            <a:ext cx="3993824" cy="3376808"/>
          </a:xfrm>
          <a:prstGeom prst="rect">
            <a:avLst/>
          </a:prstGeom>
        </p:spPr>
      </p:pic>
      <p:sp>
        <p:nvSpPr>
          <p:cNvPr id="7" name="Rectangle 6">
            <a:extLst>
              <a:ext uri="{FF2B5EF4-FFF2-40B4-BE49-F238E27FC236}">
                <a16:creationId xmlns:a16="http://schemas.microsoft.com/office/drawing/2014/main" id="{74A5FCCA-35FE-4AF4-AE6D-49B9D1B25175}"/>
              </a:ext>
            </a:extLst>
          </p:cNvPr>
          <p:cNvSpPr/>
          <p:nvPr/>
        </p:nvSpPr>
        <p:spPr>
          <a:xfrm>
            <a:off x="4076109" y="1672024"/>
            <a:ext cx="4696831" cy="1754326"/>
          </a:xfrm>
          <a:prstGeom prst="rect">
            <a:avLst/>
          </a:prstGeom>
          <a:noFill/>
        </p:spPr>
        <p:txBody>
          <a:bodyPr wrap="square" lIns="91440" tIns="45720" rIns="91440" bIns="45720">
            <a:spAutoFit/>
          </a:bodyPr>
          <a:lstStyle/>
          <a:p>
            <a:pPr algn="ctr"/>
            <a:r>
              <a:rPr lang="en-US" b="0" cap="none" spc="0" dirty="0">
                <a:ln w="0"/>
                <a:solidFill>
                  <a:schemeClr val="bg1"/>
                </a:solidFill>
                <a:effectLst>
                  <a:outerShdw blurRad="38100" dist="38100" dir="2700000" algn="tl">
                    <a:srgbClr val="000000">
                      <a:alpha val="43137"/>
                    </a:srgbClr>
                  </a:outerShdw>
                </a:effectLst>
              </a:rPr>
              <a:t>“</a:t>
            </a:r>
            <a:r>
              <a:rPr lang="en-US" b="0" cap="none" spc="0" dirty="0">
                <a:ln w="0"/>
                <a:solidFill>
                  <a:schemeClr val="bg1"/>
                </a:solidFill>
                <a:effectLst>
                  <a:outerShdw blurRad="38100" dist="38100" dir="2700000" algn="tl">
                    <a:srgbClr val="000000">
                      <a:alpha val="43137"/>
                    </a:srgbClr>
                  </a:outerShdw>
                </a:effectLst>
                <a:latin typeface="Comic Sans MS" panose="030F0702030302020204" pitchFamily="66" charset="0"/>
              </a:rPr>
              <a:t>My wing, it’s broken!” she cried</a:t>
            </a:r>
          </a:p>
          <a:p>
            <a:pPr algn="ctr"/>
            <a:r>
              <a:rPr lang="en-US" dirty="0">
                <a:ln w="0"/>
                <a:solidFill>
                  <a:schemeClr val="bg1"/>
                </a:solidFill>
                <a:effectLst>
                  <a:outerShdw blurRad="38100" dist="38100" dir="2700000" algn="tl">
                    <a:srgbClr val="000000">
                      <a:alpha val="43137"/>
                    </a:srgbClr>
                  </a:outerShdw>
                </a:effectLst>
                <a:latin typeface="Comic Sans MS" panose="030F0702030302020204" pitchFamily="66" charset="0"/>
              </a:rPr>
              <a:t>Pearl knew just what to do, she took the magic cream out of her bag and</a:t>
            </a:r>
            <a:r>
              <a:rPr lang="en-US" b="0" cap="none" spc="0" dirty="0">
                <a:ln w="0"/>
                <a:solidFill>
                  <a:schemeClr val="bg1"/>
                </a:solidFill>
                <a:effectLst>
                  <a:outerShdw blurRad="38100" dist="38100" dir="2700000" algn="tl">
                    <a:srgbClr val="000000">
                      <a:alpha val="43137"/>
                    </a:srgbClr>
                  </a:outerShdw>
                </a:effectLst>
                <a:latin typeface="Comic Sans MS" panose="030F0702030302020204" pitchFamily="66" charset="0"/>
              </a:rPr>
              <a:t> put it on Belle’s wing. “Now you </a:t>
            </a:r>
            <a:r>
              <a:rPr lang="en-US" dirty="0">
                <a:ln w="0"/>
                <a:solidFill>
                  <a:schemeClr val="bg1"/>
                </a:solidFill>
                <a:effectLst>
                  <a:outerShdw blurRad="38100" dist="38100" dir="2700000" algn="tl">
                    <a:srgbClr val="000000">
                      <a:alpha val="43137"/>
                    </a:srgbClr>
                  </a:outerShdw>
                </a:effectLst>
                <a:latin typeface="Comic Sans MS" panose="030F0702030302020204" pitchFamily="66" charset="0"/>
              </a:rPr>
              <a:t>m</a:t>
            </a:r>
            <a:r>
              <a:rPr lang="en-US" b="0" cap="none" spc="0" dirty="0">
                <a:ln w="0"/>
                <a:solidFill>
                  <a:schemeClr val="bg1"/>
                </a:solidFill>
                <a:effectLst>
                  <a:outerShdw blurRad="38100" dist="38100" dir="2700000" algn="tl">
                    <a:srgbClr val="000000">
                      <a:alpha val="43137"/>
                    </a:srgbClr>
                  </a:outerShdw>
                </a:effectLst>
                <a:latin typeface="Comic Sans MS" panose="030F0702030302020204" pitchFamily="66" charset="0"/>
              </a:rPr>
              <a:t>ust rest and your wing should heal very soon” explained Pearl. </a:t>
            </a:r>
          </a:p>
        </p:txBody>
      </p:sp>
    </p:spTree>
    <p:extLst>
      <p:ext uri="{BB962C8B-B14F-4D97-AF65-F5344CB8AC3E}">
        <p14:creationId xmlns:p14="http://schemas.microsoft.com/office/powerpoint/2010/main" val="4235904224"/>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Banded">
  <a:themeElements>
    <a:clrScheme name="Banded">
      <a:dk1>
        <a:srgbClr val="2C2C2C"/>
      </a:dk1>
      <a:lt1>
        <a:srgbClr val="FFFFFF"/>
      </a:lt1>
      <a:dk2>
        <a:srgbClr val="099BDD"/>
      </a:dk2>
      <a:lt2>
        <a:srgbClr val="F2F2F2"/>
      </a:lt2>
      <a:accent1>
        <a:srgbClr val="FFC000"/>
      </a:accent1>
      <a:accent2>
        <a:srgbClr val="A5D028"/>
      </a:accent2>
      <a:accent3>
        <a:srgbClr val="08CC78"/>
      </a:accent3>
      <a:accent4>
        <a:srgbClr val="F24099"/>
      </a:accent4>
      <a:accent5>
        <a:srgbClr val="828288"/>
      </a:accent5>
      <a:accent6>
        <a:srgbClr val="F56617"/>
      </a:accent6>
      <a:hlink>
        <a:srgbClr val="005DBA"/>
      </a:hlink>
      <a:folHlink>
        <a:srgbClr val="6C606A"/>
      </a:folHlink>
    </a:clrScheme>
    <a:fontScheme name="Banded">
      <a:maj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Banded">
      <a:fillStyleLst>
        <a:solidFill>
          <a:schemeClr val="phClr"/>
        </a:solidFill>
        <a:gradFill rotWithShape="1">
          <a:gsLst>
            <a:gs pos="0">
              <a:schemeClr val="phClr">
                <a:tint val="65000"/>
                <a:satMod val="120000"/>
                <a:lumMod val="107000"/>
              </a:schemeClr>
            </a:gs>
            <a:gs pos="50000">
              <a:schemeClr val="phClr">
                <a:tint val="70000"/>
                <a:satMod val="124000"/>
                <a:lumMod val="103000"/>
              </a:schemeClr>
            </a:gs>
            <a:gs pos="100000">
              <a:schemeClr val="phClr">
                <a:tint val="85000"/>
                <a:satMod val="120000"/>
                <a:lumMod val="100000"/>
              </a:schemeClr>
            </a:gs>
          </a:gsLst>
          <a:lin ang="5400000" scaled="0"/>
        </a:gradFill>
        <a:gradFill rotWithShape="1">
          <a:gsLst>
            <a:gs pos="0">
              <a:schemeClr val="phClr">
                <a:tint val="85000"/>
                <a:shade val="98000"/>
                <a:satMod val="110000"/>
                <a:lumMod val="103000"/>
              </a:schemeClr>
            </a:gs>
            <a:gs pos="50000">
              <a:schemeClr val="phClr">
                <a:shade val="85000"/>
                <a:satMod val="105000"/>
                <a:lumMod val="100000"/>
              </a:schemeClr>
            </a:gs>
            <a:gs pos="100000">
              <a:schemeClr val="phClr">
                <a:shade val="60000"/>
                <a:satMod val="120000"/>
                <a:lumMod val="100000"/>
              </a:schemeClr>
            </a:gs>
          </a:gsLst>
          <a:lin ang="5400000" scaled="0"/>
        </a:gradFill>
      </a:fillStyleLst>
      <a:lnStyleLst>
        <a:ln w="9525" cap="flat" cmpd="sng" algn="ctr">
          <a:solidFill>
            <a:schemeClr val="phClr"/>
          </a:solidFill>
          <a:prstDash val="solid"/>
        </a:ln>
        <a:ln w="12700"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50800" dist="15875" dir="5400000" algn="ctr" rotWithShape="0">
              <a:srgbClr val="000000">
                <a:alpha val="68000"/>
              </a:srgbClr>
            </a:outerShdw>
          </a:effectLst>
        </a:effectStyle>
        <a:effectStyle>
          <a:effectLst>
            <a:outerShdw blurRad="88900" dist="27940" dir="5400000" algn="ctr" rotWithShape="0">
              <a:srgbClr val="000000">
                <a:alpha val="63000"/>
              </a:srgbClr>
            </a:outerShdw>
          </a:effectLst>
        </a:effectStyle>
      </a:effectStyleLst>
      <a:bgFillStyleLst>
        <a:solidFill>
          <a:schemeClr val="phClr"/>
        </a:solidFill>
        <a:blipFill rotWithShape="1">
          <a:blip xmlns:r="http://schemas.openxmlformats.org/officeDocument/2006/relationships" r:embed="rId1">
            <a:duotone>
              <a:schemeClr val="phClr"/>
              <a:schemeClr val="phClr">
                <a:shade val="91000"/>
                <a:satMod val="105000"/>
              </a:schemeClr>
            </a:duotone>
          </a:blip>
          <a:tile tx="0" ty="0" sx="100000" sy="100000" flip="none" algn="tl"/>
        </a:blipFill>
        <a:gradFill rotWithShape="1">
          <a:gsLst>
            <a:gs pos="0">
              <a:schemeClr val="phClr">
                <a:tint val="100000"/>
                <a:shade val="0"/>
                <a:satMod val="100000"/>
              </a:schemeClr>
            </a:gs>
            <a:gs pos="100000">
              <a:schemeClr val="phClr">
                <a:shade val="100000"/>
                <a:satMod val="100000"/>
              </a:schemeClr>
            </a:gs>
          </a:gsLst>
          <a:lin ang="5400000" scaled="0"/>
        </a:gradFill>
      </a:bgFillStyleLst>
    </a:fmtScheme>
  </a:themeElements>
  <a:objectDefaults/>
  <a:extraClrSchemeLst/>
  <a:extLst>
    <a:ext uri="{05A4C25C-085E-4340-85A3-A5531E510DB2}">
      <thm15:themeFamily xmlns:thm15="http://schemas.microsoft.com/office/thememl/2012/main" name="Banded" id="{98DFF888-2449-4D28-977C-6306C017633E}" vid="{9792607F-9579-4224-82FF-9C88C3E1E53D}"/>
    </a:ext>
  </a:extLst>
</a:theme>
</file>

<file path=docProps/app.xml><?xml version="1.0" encoding="utf-8"?>
<Properties xmlns="http://schemas.openxmlformats.org/officeDocument/2006/extended-properties" xmlns:vt="http://schemas.openxmlformats.org/officeDocument/2006/docPropsVTypes">
  <Template>TM03090430[[fn=Banded]]</Template>
  <TotalTime>79</TotalTime>
  <Words>208</Words>
  <Application>Microsoft Office PowerPoint</Application>
  <PresentationFormat>Widescreen</PresentationFormat>
  <Paragraphs>18</Paragraphs>
  <Slides>20</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20</vt:i4>
      </vt:variant>
    </vt:vector>
  </HeadingPairs>
  <TitlesOfParts>
    <vt:vector size="25" baseType="lpstr">
      <vt:lpstr>Arial</vt:lpstr>
      <vt:lpstr>Comic Sans MS</vt:lpstr>
      <vt:lpstr>Corbel</vt:lpstr>
      <vt:lpstr>Wingdings</vt:lpstr>
      <vt:lpstr>Banded</vt:lpstr>
      <vt:lpstr>Tuesday 16th March 2021</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Your Task</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 Coles BTP</dc:creator>
  <cp:lastModifiedBy>C Coles BTP</cp:lastModifiedBy>
  <cp:revision>8</cp:revision>
  <dcterms:created xsi:type="dcterms:W3CDTF">2021-03-06T13:04:26Z</dcterms:created>
  <dcterms:modified xsi:type="dcterms:W3CDTF">2021-03-13T16:29:58Z</dcterms:modified>
</cp:coreProperties>
</file>