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2"/>
  </p:notesMasterIdLst>
  <p:sldIdLst>
    <p:sldId id="296" r:id="rId9"/>
    <p:sldId id="298" r:id="rId10"/>
    <p:sldId id="306" r:id="rId11"/>
    <p:sldId id="300" r:id="rId12"/>
    <p:sldId id="307" r:id="rId13"/>
    <p:sldId id="304" r:id="rId14"/>
    <p:sldId id="308" r:id="rId15"/>
    <p:sldId id="311" r:id="rId16"/>
    <p:sldId id="309" r:id="rId17"/>
    <p:sldId id="314" r:id="rId18"/>
    <p:sldId id="310" r:id="rId19"/>
    <p:sldId id="313" r:id="rId20"/>
    <p:sldId id="312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55125"/>
            <a:ext cx="615749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"/>
          <a:srcRect l="-3056" r="48717" b="52924"/>
          <a:stretch/>
        </p:blipFill>
        <p:spPr>
          <a:xfrm>
            <a:off x="5656243" y="4537369"/>
            <a:ext cx="662561" cy="57400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2"/>
          <a:srcRect t="47119" r="50083"/>
          <a:stretch/>
        </p:blipFill>
        <p:spPr>
          <a:xfrm rot="10800000">
            <a:off x="4297680" y="4501982"/>
            <a:ext cx="608633" cy="64478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2"/>
          <a:srcRect r="48717"/>
          <a:stretch/>
        </p:blipFill>
        <p:spPr>
          <a:xfrm rot="10800000">
            <a:off x="2247094" y="4519978"/>
            <a:ext cx="625289" cy="12193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684" y="347568"/>
            <a:ext cx="74974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is shown on each clock below?</a:t>
            </a:r>
          </a:p>
          <a:p>
            <a:pPr marL="514350" indent="-514350">
              <a:buAutoNum type="arabicParenR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 What fraction of the shapes below is shaded?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6" y="798925"/>
            <a:ext cx="1925140" cy="201166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298203" y="1200014"/>
            <a:ext cx="1281038" cy="1332848"/>
            <a:chOff x="604866" y="2673745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0800000">
            <a:off x="1311733" y="1183250"/>
            <a:ext cx="1281038" cy="1332848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40" y="798925"/>
            <a:ext cx="1925140" cy="201166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3802743" y="1213664"/>
            <a:ext cx="1281038" cy="1332848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833396">
            <a:off x="3802743" y="1260404"/>
            <a:ext cx="1281038" cy="1332848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36" y="798925"/>
            <a:ext cx="1925140" cy="2011663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 rot="10800000">
            <a:off x="6247387" y="1191106"/>
            <a:ext cx="1281038" cy="1332848"/>
            <a:chOff x="604866" y="2673745"/>
            <a:chExt cx="2079906" cy="2079906"/>
          </a:xfrm>
        </p:grpSpPr>
        <p:sp>
          <p:nvSpPr>
            <p:cNvPr id="21" name="Oval 2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1743618">
            <a:off x="6275790" y="1213663"/>
            <a:ext cx="1281038" cy="1332849"/>
            <a:chOff x="4652325" y="1297171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968346" y="2993470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39610" y="2998561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910874" y="2993469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28448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33" name="Straight Connector 32"/>
          <p:cNvCxnSpPr>
            <a:stCxn id="3" idx="0"/>
            <a:endCxn id="3" idx="4"/>
          </p:cNvCxnSpPr>
          <p:nvPr/>
        </p:nvCxnSpPr>
        <p:spPr>
          <a:xfrm>
            <a:off x="2240448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5699934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5" name="Straight Connector 44"/>
          <p:cNvCxnSpPr>
            <a:stCxn id="44" idx="0"/>
            <a:endCxn id="44" idx="4"/>
          </p:cNvCxnSpPr>
          <p:nvPr/>
        </p:nvCxnSpPr>
        <p:spPr>
          <a:xfrm>
            <a:off x="6311934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5670268" y="5110771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675442" y="4515284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52" name="Straight Connector 51"/>
          <p:cNvCxnSpPr>
            <a:stCxn id="51" idx="0"/>
            <a:endCxn id="51" idx="4"/>
          </p:cNvCxnSpPr>
          <p:nvPr/>
        </p:nvCxnSpPr>
        <p:spPr>
          <a:xfrm>
            <a:off x="4287442" y="4515284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endCxn id="51" idx="2"/>
          </p:cNvCxnSpPr>
          <p:nvPr/>
        </p:nvCxnSpPr>
        <p:spPr>
          <a:xfrm flipH="1">
            <a:off x="3675442" y="5114749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r="48717"/>
          <a:stretch/>
        </p:blipFill>
        <p:spPr>
          <a:xfrm rot="10800000">
            <a:off x="2247094" y="4519978"/>
            <a:ext cx="625289" cy="121930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3"/>
          <a:srcRect l="-3056" r="48717" b="52924"/>
          <a:stretch/>
        </p:blipFill>
        <p:spPr>
          <a:xfrm>
            <a:off x="5656243" y="4537369"/>
            <a:ext cx="662561" cy="57400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3"/>
          <a:srcRect t="47119" r="50083"/>
          <a:stretch/>
        </p:blipFill>
        <p:spPr>
          <a:xfrm rot="10800000">
            <a:off x="4297680" y="4501982"/>
            <a:ext cx="608633" cy="6447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684" y="347568"/>
            <a:ext cx="74974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What time is shown on each clock below?</a:t>
            </a:r>
          </a:p>
          <a:p>
            <a:pPr marL="514350" indent="-514350">
              <a:buAutoNum type="arabicParenR"/>
            </a:pP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 What fraction of the shapes below is shaded?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46" y="798925"/>
            <a:ext cx="1925140" cy="201166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298203" y="1200014"/>
            <a:ext cx="1281038" cy="1332848"/>
            <a:chOff x="604866" y="2673745"/>
            <a:chExt cx="2079906" cy="2079906"/>
          </a:xfrm>
        </p:grpSpPr>
        <p:sp>
          <p:nvSpPr>
            <p:cNvPr id="7" name="Oval 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 rot="10800000">
            <a:off x="1311733" y="1183250"/>
            <a:ext cx="1281038" cy="1332848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40" y="798925"/>
            <a:ext cx="1925140" cy="201166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3802743" y="1213664"/>
            <a:ext cx="1281038" cy="1332848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833396">
            <a:off x="3802743" y="1260404"/>
            <a:ext cx="1281038" cy="1332848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36" y="798925"/>
            <a:ext cx="1925140" cy="2011663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 rot="10800000">
            <a:off x="6247387" y="1191106"/>
            <a:ext cx="1281038" cy="1332848"/>
            <a:chOff x="604866" y="2673745"/>
            <a:chExt cx="2079906" cy="2079906"/>
          </a:xfrm>
        </p:grpSpPr>
        <p:sp>
          <p:nvSpPr>
            <p:cNvPr id="21" name="Oval 20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1743618">
            <a:off x="6275790" y="1213663"/>
            <a:ext cx="1281038" cy="1332849"/>
            <a:chOff x="4652325" y="1297171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929599" y="3024687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6 o’clock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68346" y="2993470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13926" y="3042841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12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439610" y="2998561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98253" y="3011623"/>
            <a:ext cx="1971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6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910874" y="2993469"/>
            <a:ext cx="1971370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628448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33" name="Straight Connector 32"/>
          <p:cNvCxnSpPr>
            <a:stCxn id="3" idx="0"/>
            <a:endCxn id="3" idx="4"/>
          </p:cNvCxnSpPr>
          <p:nvPr/>
        </p:nvCxnSpPr>
        <p:spPr>
          <a:xfrm>
            <a:off x="2240448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3675442" y="4515284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2" name="Straight Connector 41"/>
          <p:cNvCxnSpPr>
            <a:stCxn id="41" idx="0"/>
            <a:endCxn id="41" idx="4"/>
          </p:cNvCxnSpPr>
          <p:nvPr/>
        </p:nvCxnSpPr>
        <p:spPr>
          <a:xfrm>
            <a:off x="4287442" y="4515284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5699934" y="4520217"/>
            <a:ext cx="1224000" cy="12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latin typeface="Comic Sans MS" panose="030F0702030302020204" pitchFamily="66" charset="0"/>
            </a:endParaRPr>
          </a:p>
        </p:txBody>
      </p:sp>
      <p:cxnSp>
        <p:nvCxnSpPr>
          <p:cNvPr id="45" name="Straight Connector 44"/>
          <p:cNvCxnSpPr>
            <a:stCxn id="44" idx="0"/>
            <a:endCxn id="44" idx="4"/>
          </p:cNvCxnSpPr>
          <p:nvPr/>
        </p:nvCxnSpPr>
        <p:spPr>
          <a:xfrm>
            <a:off x="6311934" y="4520217"/>
            <a:ext cx="0" cy="1224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41" idx="2"/>
          </p:cNvCxnSpPr>
          <p:nvPr/>
        </p:nvCxnSpPr>
        <p:spPr>
          <a:xfrm flipH="1">
            <a:off x="3675442" y="5114749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5670268" y="5110771"/>
            <a:ext cx="1220153" cy="125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030804" y="4837436"/>
                <a:ext cx="408806" cy="7254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0804" y="4837436"/>
                <a:ext cx="408806" cy="72545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015120" y="4837436"/>
                <a:ext cx="408806" cy="732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120" y="4837436"/>
                <a:ext cx="408806" cy="73250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7037632" y="4833099"/>
                <a:ext cx="408806" cy="732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6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632" y="4833099"/>
                <a:ext cx="408806" cy="7325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7640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0" grpId="0"/>
      <p:bldP spid="32" grpId="0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561" y="1366347"/>
            <a:ext cx="2935288" cy="306721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394492" y="1907697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3420526">
            <a:off x="3394492" y="1907697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002429" y="4495253"/>
            <a:ext cx="2699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past 2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047233" y="4462113"/>
            <a:ext cx="2665480" cy="56942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533775"/>
            <a:ext cx="1073519" cy="1179427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909896" y="465934"/>
            <a:ext cx="2659613" cy="630208"/>
          </a:xfrm>
          <a:prstGeom prst="wedgeRoundRectCallout">
            <a:avLst>
              <a:gd name="adj1" fmla="val 67302"/>
              <a:gd name="adj2" fmla="val 4161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75167" y="533775"/>
            <a:ext cx="2929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It’s half past 2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951561" y="1617991"/>
            <a:ext cx="2781296" cy="2768190"/>
            <a:chOff x="4793247" y="1851696"/>
            <a:chExt cx="2781296" cy="2768190"/>
          </a:xfrm>
        </p:grpSpPr>
        <p:sp>
          <p:nvSpPr>
            <p:cNvPr id="18" name="Pie 17"/>
            <p:cNvSpPr/>
            <p:nvPr/>
          </p:nvSpPr>
          <p:spPr>
            <a:xfrm rot="16200000">
              <a:off x="4852177" y="1897521"/>
              <a:ext cx="2759107" cy="2685624"/>
            </a:xfrm>
            <a:prstGeom prst="pie">
              <a:avLst>
                <a:gd name="adj1" fmla="val 0"/>
                <a:gd name="adj2" fmla="val 5400001"/>
              </a:avLst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9" name="Pie 18"/>
            <p:cNvSpPr/>
            <p:nvPr/>
          </p:nvSpPr>
          <p:spPr>
            <a:xfrm rot="322352">
              <a:off x="4793247" y="1851696"/>
              <a:ext cx="2759107" cy="2685624"/>
            </a:xfrm>
            <a:prstGeom prst="pie">
              <a:avLst>
                <a:gd name="adj1" fmla="val 0"/>
                <a:gd name="adj2" fmla="val 16174075"/>
              </a:avLst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870507" y="5187912"/>
            <a:ext cx="7236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When the minute hand points to the 3,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it is quarter past the hour.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34776"/>
            <a:ext cx="1395823" cy="1533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853" y="533775"/>
            <a:ext cx="1073519" cy="11794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706" y="1632658"/>
            <a:ext cx="2935288" cy="3067211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3382637" y="2174008"/>
            <a:ext cx="2079906" cy="2079906"/>
            <a:chOff x="604866" y="2673745"/>
            <a:chExt cx="2079906" cy="2079906"/>
          </a:xfrm>
        </p:grpSpPr>
        <p:sp>
          <p:nvSpPr>
            <p:cNvPr id="22" name="Oval 2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7977031">
            <a:off x="3382637" y="2174008"/>
            <a:ext cx="2079906" cy="2079906"/>
            <a:chOff x="4652325" y="1297171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2939706" y="5010064"/>
            <a:ext cx="3109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004563" y="5003050"/>
            <a:ext cx="2979642" cy="569424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ular Callout 29"/>
          <p:cNvSpPr/>
          <p:nvPr/>
        </p:nvSpPr>
        <p:spPr>
          <a:xfrm>
            <a:off x="4368118" y="624436"/>
            <a:ext cx="2201391" cy="648502"/>
          </a:xfrm>
          <a:prstGeom prst="wedgeRoundRectCallout">
            <a:avLst>
              <a:gd name="adj1" fmla="val 68775"/>
              <a:gd name="adj2" fmla="val 17217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53714" y="666437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It’s past 10</a:t>
            </a:r>
          </a:p>
        </p:txBody>
      </p:sp>
      <p:sp>
        <p:nvSpPr>
          <p:cNvPr id="32" name="Arc 31"/>
          <p:cNvSpPr/>
          <p:nvPr/>
        </p:nvSpPr>
        <p:spPr>
          <a:xfrm>
            <a:off x="2900517" y="1651012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0960" y="4131117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375607" y="4273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005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0" grpId="0" animBg="1"/>
      <p:bldP spid="31" grpId="0"/>
      <p:bldP spid="32" grpId="0" animBg="1"/>
      <p:bldP spid="35" grpId="0"/>
      <p:bldP spid="3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25225" y="346310"/>
            <a:ext cx="1668748" cy="1743748"/>
            <a:chOff x="225520" y="85052"/>
            <a:chExt cx="2935288" cy="306721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520" y="85052"/>
              <a:ext cx="2935288" cy="3067211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668451" y="626402"/>
              <a:ext cx="2079906" cy="2079906"/>
              <a:chOff x="604866" y="2673745"/>
              <a:chExt cx="2079906" cy="2079906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604866" y="2673745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3" name="Isosceles Triangle 12"/>
              <p:cNvSpPr/>
              <p:nvPr/>
            </p:nvSpPr>
            <p:spPr>
              <a:xfrm>
                <a:off x="1590347" y="2814433"/>
                <a:ext cx="108945" cy="873106"/>
              </a:xfrm>
              <a:prstGeom prst="triangle">
                <a:avLst/>
              </a:prstGeom>
              <a:solidFill>
                <a:schemeClr val="accent1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 rot="19710202">
              <a:off x="668451" y="626402"/>
              <a:ext cx="2079906" cy="2079906"/>
              <a:chOff x="4652325" y="1297171"/>
              <a:chExt cx="2079906" cy="207990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4652325" y="1297171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1" name="Isosceles Triangle 10"/>
              <p:cNvSpPr/>
              <p:nvPr/>
            </p:nvSpPr>
            <p:spPr>
              <a:xfrm>
                <a:off x="5659234" y="1795214"/>
                <a:ext cx="66089" cy="529650"/>
              </a:xfrm>
              <a:prstGeom prst="triangle">
                <a:avLst/>
              </a:prstGeom>
              <a:solidFill>
                <a:srgbClr val="FF0000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p:grp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91" y="346310"/>
            <a:ext cx="1668748" cy="1743748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 rot="5400000">
            <a:off x="5004603" y="654074"/>
            <a:ext cx="1182453" cy="1182453"/>
            <a:chOff x="604866" y="2673745"/>
            <a:chExt cx="2079906" cy="2079906"/>
          </a:xfrm>
        </p:grpSpPr>
        <p:sp>
          <p:nvSpPr>
            <p:cNvPr id="16" name="Oval 1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 rot="20013410">
            <a:off x="5004603" y="654074"/>
            <a:ext cx="1182453" cy="1182453"/>
            <a:chOff x="4652325" y="1297171"/>
            <a:chExt cx="2079906" cy="2079906"/>
          </a:xfrm>
        </p:grpSpPr>
        <p:sp>
          <p:nvSpPr>
            <p:cNvPr id="19" name="Oval 1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90403" y="212199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3187340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53248" y="2132586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11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253248" y="2086382"/>
            <a:ext cx="2692467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25" y="3282027"/>
            <a:ext cx="1668748" cy="1743748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077037" y="3589791"/>
            <a:ext cx="1182453" cy="1182453"/>
            <a:chOff x="604866" y="2673745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 rot="5400000">
            <a:off x="1077037" y="3589791"/>
            <a:ext cx="1182453" cy="1182453"/>
            <a:chOff x="4652325" y="1297171"/>
            <a:chExt cx="2079906" cy="2079906"/>
          </a:xfrm>
        </p:grpSpPr>
        <p:sp>
          <p:nvSpPr>
            <p:cNvPr id="30" name="Oval 2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91" y="3282027"/>
            <a:ext cx="1668748" cy="1743748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 rot="5400000">
            <a:off x="5004603" y="3589791"/>
            <a:ext cx="1182453" cy="1182453"/>
            <a:chOff x="604866" y="2673745"/>
            <a:chExt cx="2079906" cy="2079906"/>
          </a:xfrm>
        </p:grpSpPr>
        <p:sp>
          <p:nvSpPr>
            <p:cNvPr id="34" name="Oval 3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5" name="Isosceles Triangle 3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rot="5785147">
            <a:off x="5004603" y="3589791"/>
            <a:ext cx="1182453" cy="1182453"/>
            <a:chOff x="4652325" y="1297171"/>
            <a:chExt cx="2079906" cy="2079906"/>
          </a:xfrm>
        </p:grpSpPr>
        <p:sp>
          <p:nvSpPr>
            <p:cNvPr id="37" name="Oval 3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8" name="Isosceles Triangle 3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90403" y="5057713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o’clock</a:t>
            </a:r>
          </a:p>
        </p:txBody>
      </p:sp>
      <p:sp>
        <p:nvSpPr>
          <p:cNvPr id="40" name="Right Arrow 39"/>
          <p:cNvSpPr/>
          <p:nvPr/>
        </p:nvSpPr>
        <p:spPr>
          <a:xfrm>
            <a:off x="3187340" y="3908509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3248" y="5068303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3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253248" y="5022099"/>
            <a:ext cx="2692467" cy="73873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24" grpId="0" animBg="1"/>
      <p:bldP spid="39" grpId="0"/>
      <p:bldP spid="40" grpId="0" animBg="1"/>
      <p:bldP spid="41" grpId="0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45" name="Oval 44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  <p:sp>
          <p:nvSpPr>
            <p:cNvPr id="46" name="Isosceles Triangle 45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0" y="404953"/>
            <a:ext cx="1395823" cy="1533527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 rot="14255199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49" name="Oval 4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Isosceles Triangle 49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694" y="4963249"/>
            <a:ext cx="1073519" cy="1179427"/>
          </a:xfrm>
          <a:prstGeom prst="rect">
            <a:avLst/>
          </a:prstGeom>
        </p:spPr>
      </p:pic>
      <p:sp>
        <p:nvSpPr>
          <p:cNvPr id="52" name="Rounded Rectangular Callout 51"/>
          <p:cNvSpPr/>
          <p:nvPr/>
        </p:nvSpPr>
        <p:spPr>
          <a:xfrm>
            <a:off x="4631714" y="4817401"/>
            <a:ext cx="2261617" cy="722255"/>
          </a:xfrm>
          <a:prstGeom prst="wedgeRoundRectCallout">
            <a:avLst>
              <a:gd name="adj1" fmla="val 66319"/>
              <a:gd name="adj2" fmla="val 4099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545384" y="491330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quarter past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55" name="Group 54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57" name="Rectangle 56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58" name="Rectangle 57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59" name="Rectangle 58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56" name="Arc 55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4102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40" y="404953"/>
            <a:ext cx="1395823" cy="1533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835" y="5043301"/>
            <a:ext cx="1073519" cy="1179427"/>
          </a:xfrm>
          <a:prstGeom prst="rect">
            <a:avLst/>
          </a:prstGeom>
        </p:spPr>
      </p:pic>
      <p:sp>
        <p:nvSpPr>
          <p:cNvPr id="52" name="Rounded Rectangular Callout 51"/>
          <p:cNvSpPr/>
          <p:nvPr/>
        </p:nvSpPr>
        <p:spPr>
          <a:xfrm>
            <a:off x="4747148" y="5043301"/>
            <a:ext cx="2261617" cy="722255"/>
          </a:xfrm>
          <a:prstGeom prst="wedgeRoundRectCallout">
            <a:avLst>
              <a:gd name="adj1" fmla="val 66319"/>
              <a:gd name="adj2" fmla="val 40991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60818" y="513920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half past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55" name="Group 54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57" name="Rectangle 56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58" name="Rectangle 57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59" name="Rectangle 58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56" name="Arc 55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 rot="5400000"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23" name="Oval 22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rot="14609522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26" name="Oval 25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8" name="Arc 27"/>
          <p:cNvSpPr/>
          <p:nvPr/>
        </p:nvSpPr>
        <p:spPr>
          <a:xfrm rot="5400000">
            <a:off x="2502516" y="1995227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944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ular Callout 14"/>
          <p:cNvSpPr/>
          <p:nvPr/>
        </p:nvSpPr>
        <p:spPr>
          <a:xfrm>
            <a:off x="5660533" y="3969589"/>
            <a:ext cx="2559546" cy="886518"/>
          </a:xfrm>
          <a:prstGeom prst="wedgeRoundRectCallout">
            <a:avLst>
              <a:gd name="adj1" fmla="val -3104"/>
              <a:gd name="adj2" fmla="val 77604"/>
              <a:gd name="adj3" fmla="val 16667"/>
            </a:avLst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30789" y="3946151"/>
            <a:ext cx="3008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three-quarters past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630" y="1906981"/>
            <a:ext cx="2935288" cy="306721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 rot="10800000">
            <a:off x="2951561" y="2448331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1" y="303664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15198703">
            <a:off x="2951561" y="2448331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765609" y="5258517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9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51560" y="5277415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59" y="4856107"/>
            <a:ext cx="1073519" cy="11794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469441" y="1287836"/>
            <a:ext cx="3761385" cy="3732560"/>
            <a:chOff x="2469441" y="1287836"/>
            <a:chExt cx="3761385" cy="3732560"/>
          </a:xfrm>
        </p:grpSpPr>
        <p:grpSp>
          <p:nvGrpSpPr>
            <p:cNvPr id="18" name="Group 17"/>
            <p:cNvGrpSpPr/>
            <p:nvPr/>
          </p:nvGrpSpPr>
          <p:grpSpPr>
            <a:xfrm>
              <a:off x="4485784" y="1287836"/>
              <a:ext cx="1745042" cy="1974606"/>
              <a:chOff x="4485784" y="1287836"/>
              <a:chExt cx="1745042" cy="1974606"/>
            </a:xfrm>
          </p:grpSpPr>
          <p:sp>
            <p:nvSpPr>
              <p:cNvPr id="20" name="Rectangle 19"/>
              <p:cNvSpPr/>
              <p:nvPr/>
            </p:nvSpPr>
            <p:spPr>
              <a:xfrm rot="1433087">
                <a:off x="4485784" y="1287836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21" name="Rectangle 20"/>
              <p:cNvSpPr/>
              <p:nvPr/>
            </p:nvSpPr>
            <p:spPr>
              <a:xfrm rot="2660231">
                <a:off x="5006399" y="1682287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22" name="Rectangle 21"/>
              <p:cNvSpPr/>
              <p:nvPr/>
            </p:nvSpPr>
            <p:spPr>
              <a:xfrm rot="4110096">
                <a:off x="5471156" y="2196282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 rot="4739209">
                <a:off x="5678197" y="2709814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19" name="Arc 18"/>
            <p:cNvSpPr/>
            <p:nvPr/>
          </p:nvSpPr>
          <p:spPr>
            <a:xfrm>
              <a:off x="2469441" y="1925335"/>
              <a:ext cx="3161211" cy="3095061"/>
            </a:xfrm>
            <a:prstGeom prst="arc">
              <a:avLst>
                <a:gd name="adj1" fmla="val 16200000"/>
                <a:gd name="adj2" fmla="val 54001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3366152">
            <a:off x="1852222" y="1746220"/>
            <a:ext cx="3665050" cy="3095061"/>
            <a:chOff x="2475218" y="1853836"/>
            <a:chExt cx="3665050" cy="3095061"/>
          </a:xfrm>
        </p:grpSpPr>
        <p:grpSp>
          <p:nvGrpSpPr>
            <p:cNvPr id="25" name="Group 24"/>
            <p:cNvGrpSpPr/>
            <p:nvPr/>
          </p:nvGrpSpPr>
          <p:grpSpPr>
            <a:xfrm>
              <a:off x="5188195" y="2046688"/>
              <a:ext cx="952073" cy="856941"/>
              <a:chOff x="5188195" y="2046688"/>
              <a:chExt cx="952073" cy="856941"/>
            </a:xfrm>
          </p:grpSpPr>
          <p:sp>
            <p:nvSpPr>
              <p:cNvPr id="27" name="Rectangle 26"/>
              <p:cNvSpPr/>
              <p:nvPr/>
            </p:nvSpPr>
            <p:spPr>
              <a:xfrm rot="3599551">
                <a:off x="5343452" y="1891431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28" name="Rectangle 27"/>
              <p:cNvSpPr/>
              <p:nvPr/>
            </p:nvSpPr>
            <p:spPr>
              <a:xfrm rot="4110096">
                <a:off x="5587639" y="2351001"/>
                <a:ext cx="39737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26" name="Arc 25"/>
            <p:cNvSpPr/>
            <p:nvPr/>
          </p:nvSpPr>
          <p:spPr>
            <a:xfrm>
              <a:off x="2475218" y="1853836"/>
              <a:ext cx="3161211" cy="3095061"/>
            </a:xfrm>
            <a:prstGeom prst="arc">
              <a:avLst>
                <a:gd name="adj1" fmla="val 14855657"/>
                <a:gd name="adj2" fmla="val 1753930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40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9" name="Arc 28"/>
          <p:cNvSpPr/>
          <p:nvPr/>
        </p:nvSpPr>
        <p:spPr>
          <a:xfrm rot="5400000">
            <a:off x="2502516" y="1995227"/>
            <a:ext cx="3161211" cy="3095061"/>
          </a:xfrm>
          <a:prstGeom prst="arc">
            <a:avLst>
              <a:gd name="adj1" fmla="val 16200000"/>
              <a:gd name="adj2" fmla="val 54001"/>
            </a:avLst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 flipH="1">
            <a:off x="2656743" y="2148076"/>
            <a:ext cx="2814135" cy="2708030"/>
            <a:chOff x="4793247" y="1851696"/>
            <a:chExt cx="2781296" cy="2768190"/>
          </a:xfrm>
        </p:grpSpPr>
        <p:sp>
          <p:nvSpPr>
            <p:cNvPr id="32" name="Pie 31"/>
            <p:cNvSpPr/>
            <p:nvPr/>
          </p:nvSpPr>
          <p:spPr>
            <a:xfrm rot="16200000">
              <a:off x="4852177" y="1897521"/>
              <a:ext cx="2759107" cy="2685624"/>
            </a:xfrm>
            <a:prstGeom prst="pie">
              <a:avLst>
                <a:gd name="adj1" fmla="val 0"/>
                <a:gd name="adj2" fmla="val 5400001"/>
              </a:avLst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3" name="Pie 32"/>
            <p:cNvSpPr/>
            <p:nvPr/>
          </p:nvSpPr>
          <p:spPr>
            <a:xfrm rot="322352">
              <a:off x="4793247" y="1851696"/>
              <a:ext cx="2759107" cy="2685624"/>
            </a:xfrm>
            <a:prstGeom prst="pie">
              <a:avLst>
                <a:gd name="adj1" fmla="val 0"/>
                <a:gd name="adj2" fmla="val 16174075"/>
              </a:avLst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391040" y="455971"/>
            <a:ext cx="7236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When the minute hand points to the 9,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it is quarter to the hour.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09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2" grpId="0"/>
      <p:bldP spid="13" grpId="0" animBg="1"/>
      <p:bldP spid="29" grpId="0" animBg="1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727" y="1859622"/>
            <a:ext cx="2935288" cy="306721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218658" y="2400972"/>
            <a:ext cx="2079906" cy="2079906"/>
            <a:chOff x="604866" y="2673745"/>
            <a:chExt cx="2079906" cy="2079906"/>
          </a:xfrm>
        </p:grpSpPr>
        <p:sp>
          <p:nvSpPr>
            <p:cNvPr id="6" name="Oval 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1" y="303664"/>
            <a:ext cx="1395823" cy="1533527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 rot="16200000">
            <a:off x="3218658" y="2400972"/>
            <a:ext cx="2079906" cy="2079906"/>
            <a:chOff x="4652325" y="1297171"/>
            <a:chExt cx="2079906" cy="2079906"/>
          </a:xfrm>
        </p:grpSpPr>
        <p:sp>
          <p:nvSpPr>
            <p:cNvPr id="10" name="Oval 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924740" y="1484509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9 o’clock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62943" y="1503407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59" y="4856107"/>
            <a:ext cx="1073519" cy="1179427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554065" y="3161582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past 9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631492" y="3180480"/>
            <a:ext cx="2530904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93283" y="4830557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half past 9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3088277" y="4849455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6849" y="3165575"/>
            <a:ext cx="2445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10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39101" y="3184473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10157" y="1483662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10 o’clock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161423" y="1502560"/>
            <a:ext cx="2316149" cy="522100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140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 animBg="1"/>
      <p:bldP spid="13" grpId="1" animBg="1"/>
      <p:bldP spid="35" grpId="0"/>
      <p:bldP spid="36" grpId="0" animBg="1"/>
      <p:bldP spid="37" grpId="0"/>
      <p:bldP spid="38" grpId="0" animBg="1"/>
      <p:bldP spid="39" grpId="0"/>
      <p:bldP spid="40" grpId="0" animBg="1"/>
      <p:bldP spid="41" grpId="0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25222" y="346310"/>
            <a:ext cx="1668748" cy="1743748"/>
            <a:chOff x="225520" y="85052"/>
            <a:chExt cx="2935288" cy="30672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520" y="85052"/>
              <a:ext cx="2935288" cy="3067211"/>
            </a:xfrm>
            <a:prstGeom prst="rect">
              <a:avLst/>
            </a:prstGeom>
          </p:spPr>
        </p:pic>
        <p:grpSp>
          <p:nvGrpSpPr>
            <p:cNvPr id="6" name="Group 5"/>
            <p:cNvGrpSpPr/>
            <p:nvPr/>
          </p:nvGrpSpPr>
          <p:grpSpPr>
            <a:xfrm>
              <a:off x="668451" y="626402"/>
              <a:ext cx="2079906" cy="2079906"/>
              <a:chOff x="604866" y="2673745"/>
              <a:chExt cx="2079906" cy="207990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604866" y="2673745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1" name="Isosceles Triangle 10"/>
              <p:cNvSpPr/>
              <p:nvPr/>
            </p:nvSpPr>
            <p:spPr>
              <a:xfrm>
                <a:off x="1590347" y="2814433"/>
                <a:ext cx="108945" cy="873106"/>
              </a:xfrm>
              <a:prstGeom prst="triangle">
                <a:avLst/>
              </a:prstGeom>
              <a:solidFill>
                <a:schemeClr val="accent1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9710202">
              <a:off x="668451" y="626402"/>
              <a:ext cx="2079906" cy="2079906"/>
              <a:chOff x="4652325" y="1297171"/>
              <a:chExt cx="2079906" cy="2079906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4652325" y="1297171"/>
                <a:ext cx="2079906" cy="2079906"/>
              </a:xfrm>
              <a:prstGeom prst="ellipse">
                <a:avLst/>
              </a:prstGeom>
              <a:noFill/>
              <a:ln w="28575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9" name="Isosceles Triangle 8"/>
              <p:cNvSpPr/>
              <p:nvPr/>
            </p:nvSpPr>
            <p:spPr>
              <a:xfrm>
                <a:off x="5659234" y="1795214"/>
                <a:ext cx="66089" cy="529650"/>
              </a:xfrm>
              <a:prstGeom prst="triangle">
                <a:avLst/>
              </a:prstGeom>
              <a:solidFill>
                <a:srgbClr val="FF0000"/>
              </a:solidFill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Comic Sans MS" panose="030F0702030302020204" pitchFamily="66" charset="0"/>
                </a:endParaRPr>
              </a:p>
            </p:txBody>
          </p:sp>
        </p:grp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88" y="346310"/>
            <a:ext cx="1668748" cy="1743748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6200000">
            <a:off x="5004600" y="654074"/>
            <a:ext cx="1182453" cy="1182453"/>
            <a:chOff x="604866" y="2673745"/>
            <a:chExt cx="2079906" cy="2079906"/>
          </a:xfrm>
        </p:grpSpPr>
        <p:sp>
          <p:nvSpPr>
            <p:cNvPr id="14" name="Oval 1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 rot="20955492">
            <a:off x="5004600" y="654074"/>
            <a:ext cx="1182453" cy="1182453"/>
            <a:chOff x="4652325" y="1297171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90400" y="2121996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 o’clock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3187337" y="972792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53245" y="2132586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12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253245" y="2086382"/>
            <a:ext cx="2692467" cy="629897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22" y="3282027"/>
            <a:ext cx="1668748" cy="1743748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077034" y="3589791"/>
            <a:ext cx="1182453" cy="1182453"/>
            <a:chOff x="604866" y="2673745"/>
            <a:chExt cx="2079906" cy="2079906"/>
          </a:xfrm>
        </p:grpSpPr>
        <p:sp>
          <p:nvSpPr>
            <p:cNvPr id="25" name="Oval 24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rot="5400000">
            <a:off x="1077034" y="3589791"/>
            <a:ext cx="1182453" cy="1182453"/>
            <a:chOff x="4652325" y="1297171"/>
            <a:chExt cx="2079906" cy="2079906"/>
          </a:xfrm>
        </p:grpSpPr>
        <p:sp>
          <p:nvSpPr>
            <p:cNvPr id="28" name="Oval 27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88" y="3282027"/>
            <a:ext cx="1668748" cy="1743748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 rot="16200000">
            <a:off x="5004600" y="3589791"/>
            <a:ext cx="1182453" cy="1182453"/>
            <a:chOff x="604866" y="2673745"/>
            <a:chExt cx="2079906" cy="2079906"/>
          </a:xfrm>
        </p:grpSpPr>
        <p:sp>
          <p:nvSpPr>
            <p:cNvPr id="32" name="Oval 3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3" name="Isosceles Triangle 3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 rot="6452537">
            <a:off x="5004600" y="3589791"/>
            <a:ext cx="1182453" cy="1182453"/>
            <a:chOff x="4652325" y="1297171"/>
            <a:chExt cx="2079906" cy="2079906"/>
          </a:xfrm>
        </p:grpSpPr>
        <p:sp>
          <p:nvSpPr>
            <p:cNvPr id="35" name="Oval 3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6" name="Isosceles Triangle 35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490400" y="5057713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 o’clock</a:t>
            </a:r>
          </a:p>
        </p:txBody>
      </p:sp>
      <p:sp>
        <p:nvSpPr>
          <p:cNvPr id="38" name="Right Arrow 37"/>
          <p:cNvSpPr/>
          <p:nvPr/>
        </p:nvSpPr>
        <p:spPr>
          <a:xfrm>
            <a:off x="3187337" y="3908509"/>
            <a:ext cx="940526" cy="465868"/>
          </a:xfrm>
          <a:prstGeom prst="rightArrow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253245" y="5029114"/>
            <a:ext cx="2692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253245" y="5022099"/>
            <a:ext cx="2692467" cy="579091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2943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22" grpId="0" animBg="1"/>
      <p:bldP spid="37" grpId="0"/>
      <p:bldP spid="38" grpId="0" animBg="1"/>
      <p:bldP spid="39" grpId="0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18" y="373454"/>
            <a:ext cx="1395823" cy="15335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69" y="2452443"/>
            <a:ext cx="2357106" cy="246304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5198699">
            <a:off x="1159589" y="2916449"/>
            <a:ext cx="1670214" cy="1631915"/>
            <a:chOff x="604866" y="2673745"/>
            <a:chExt cx="2079906" cy="2079906"/>
          </a:xfrm>
        </p:grpSpPr>
        <p:sp>
          <p:nvSpPr>
            <p:cNvPr id="8" name="Oval 7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 rot="5957076">
            <a:off x="1146525" y="2895924"/>
            <a:ext cx="1670214" cy="1631915"/>
            <a:chOff x="4652325" y="1297171"/>
            <a:chExt cx="2079906" cy="2079906"/>
          </a:xfrm>
        </p:grpSpPr>
        <p:sp>
          <p:nvSpPr>
            <p:cNvPr id="11" name="Oval 10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770273" y="5055970"/>
            <a:ext cx="241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quarter to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853553" y="5050879"/>
            <a:ext cx="2241219" cy="528312"/>
          </a:xfrm>
          <a:prstGeom prst="roundRect">
            <a:avLst/>
          </a:prstGeom>
          <a:noFill/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691" y="2527775"/>
            <a:ext cx="2357106" cy="246304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 rot="16352568">
            <a:off x="3690146" y="3017907"/>
            <a:ext cx="1670214" cy="1631915"/>
            <a:chOff x="604866" y="2673745"/>
            <a:chExt cx="2079906" cy="2079906"/>
          </a:xfrm>
        </p:grpSpPr>
        <p:sp>
          <p:nvSpPr>
            <p:cNvPr id="17" name="Oval 16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15648539">
            <a:off x="3690145" y="2997382"/>
            <a:ext cx="1670214" cy="1631915"/>
            <a:chOff x="4652325" y="1297171"/>
            <a:chExt cx="2079906" cy="2079906"/>
          </a:xfrm>
        </p:grpSpPr>
        <p:sp>
          <p:nvSpPr>
            <p:cNvPr id="20" name="Oval 19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187" y="2527775"/>
            <a:ext cx="2357106" cy="246304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 rot="16200000">
            <a:off x="6155768" y="2991781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4998500">
            <a:off x="6129641" y="2997382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659234" y="1795214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642051" y="727667"/>
            <a:ext cx="5903522" cy="846829"/>
            <a:chOff x="3751768" y="535036"/>
            <a:chExt cx="3688978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751768" y="535036"/>
              <a:ext cx="3591847" cy="846829"/>
            </a:xfrm>
            <a:prstGeom prst="wedgeRoundRectCallout">
              <a:avLst>
                <a:gd name="adj1" fmla="val -58439"/>
                <a:gd name="adj2" fmla="val 1655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818719" y="727617"/>
              <a:ext cx="36220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Which clock shows quarter to 3?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950" y="5185238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1608072" y="53542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174" y="1084422"/>
            <a:ext cx="1164123" cy="1278969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722729" y="1993397"/>
            <a:ext cx="2914932" cy="3183244"/>
            <a:chOff x="2485532" y="1300057"/>
            <a:chExt cx="3590604" cy="3720339"/>
          </a:xfrm>
        </p:grpSpPr>
        <p:grpSp>
          <p:nvGrpSpPr>
            <p:cNvPr id="45" name="Group 44"/>
            <p:cNvGrpSpPr/>
            <p:nvPr/>
          </p:nvGrpSpPr>
          <p:grpSpPr>
            <a:xfrm>
              <a:off x="4485784" y="1300057"/>
              <a:ext cx="1590352" cy="1611246"/>
              <a:chOff x="4485784" y="1300057"/>
              <a:chExt cx="1590352" cy="1611246"/>
            </a:xfrm>
          </p:grpSpPr>
          <p:sp>
            <p:nvSpPr>
              <p:cNvPr id="47" name="Rectangle 46"/>
              <p:cNvSpPr/>
              <p:nvPr/>
            </p:nvSpPr>
            <p:spPr>
              <a:xfrm rot="1433087">
                <a:off x="4485784" y="1300057"/>
                <a:ext cx="397370" cy="6834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48" name="Rectangle 47"/>
              <p:cNvSpPr/>
              <p:nvPr/>
            </p:nvSpPr>
            <p:spPr>
              <a:xfrm rot="2660231">
                <a:off x="4958128" y="1618175"/>
                <a:ext cx="397370" cy="6834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49" name="Rectangle 48"/>
              <p:cNvSpPr/>
              <p:nvPr/>
            </p:nvSpPr>
            <p:spPr>
              <a:xfrm rot="4110096">
                <a:off x="5358519" y="1991591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50" name="Rectangle 49"/>
              <p:cNvSpPr/>
              <p:nvPr/>
            </p:nvSpPr>
            <p:spPr>
              <a:xfrm rot="4739209">
                <a:off x="5517288" y="235245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</p:grpSp>
        <p:sp>
          <p:nvSpPr>
            <p:cNvPr id="46" name="Arc 45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 rot="16022326">
            <a:off x="3097154" y="2244163"/>
            <a:ext cx="2626874" cy="3064327"/>
            <a:chOff x="2485532" y="1439039"/>
            <a:chExt cx="3235775" cy="3581357"/>
          </a:xfrm>
        </p:grpSpPr>
        <p:grpSp>
          <p:nvGrpSpPr>
            <p:cNvPr id="51" name="Group 50"/>
            <p:cNvGrpSpPr/>
            <p:nvPr/>
          </p:nvGrpSpPr>
          <p:grpSpPr>
            <a:xfrm>
              <a:off x="4778660" y="1439039"/>
              <a:ext cx="942647" cy="862184"/>
              <a:chOff x="4778660" y="1439039"/>
              <a:chExt cx="942647" cy="862184"/>
            </a:xfrm>
          </p:grpSpPr>
          <p:sp>
            <p:nvSpPr>
              <p:cNvPr id="54" name="Rectangle 53"/>
              <p:cNvSpPr/>
              <p:nvPr/>
            </p:nvSpPr>
            <p:spPr>
              <a:xfrm rot="1863824">
                <a:off x="4778660" y="1439039"/>
                <a:ext cx="397370" cy="683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55" name="Rectangle 54"/>
              <p:cNvSpPr/>
              <p:nvPr/>
            </p:nvSpPr>
            <p:spPr>
              <a:xfrm rot="3276914">
                <a:off x="5162459" y="174237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52" name="Arc 51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rot="16022326">
            <a:off x="5541017" y="2214793"/>
            <a:ext cx="2626874" cy="3064327"/>
            <a:chOff x="2485532" y="1439039"/>
            <a:chExt cx="3235775" cy="3581357"/>
          </a:xfrm>
        </p:grpSpPr>
        <p:grpSp>
          <p:nvGrpSpPr>
            <p:cNvPr id="59" name="Group 58"/>
            <p:cNvGrpSpPr/>
            <p:nvPr/>
          </p:nvGrpSpPr>
          <p:grpSpPr>
            <a:xfrm>
              <a:off x="4778660" y="1439039"/>
              <a:ext cx="942647" cy="862184"/>
              <a:chOff x="4778660" y="1439039"/>
              <a:chExt cx="942647" cy="862184"/>
            </a:xfrm>
          </p:grpSpPr>
          <p:sp>
            <p:nvSpPr>
              <p:cNvPr id="61" name="Rectangle 60"/>
              <p:cNvSpPr/>
              <p:nvPr/>
            </p:nvSpPr>
            <p:spPr>
              <a:xfrm rot="1863824">
                <a:off x="4778660" y="1439039"/>
                <a:ext cx="397370" cy="683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3276914">
                <a:off x="5162459" y="1742376"/>
                <a:ext cx="397371" cy="720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o</a:t>
                </a:r>
              </a:p>
            </p:txBody>
          </p:sp>
        </p:grpSp>
        <p:sp>
          <p:nvSpPr>
            <p:cNvPr id="60" name="Arc 59"/>
            <p:cNvSpPr/>
            <p:nvPr/>
          </p:nvSpPr>
          <p:spPr>
            <a:xfrm>
              <a:off x="2485532" y="1925335"/>
              <a:ext cx="3129463" cy="3095061"/>
            </a:xfrm>
            <a:prstGeom prst="arc">
              <a:avLst>
                <a:gd name="adj1" fmla="val 16200000"/>
                <a:gd name="adj2" fmla="val 21466864"/>
              </a:avLst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32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141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42" grpId="0"/>
      <p:bldP spid="4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0193" y="451113"/>
            <a:ext cx="7720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Match each time to the clock.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67512" y="3332819"/>
            <a:ext cx="2061754" cy="2061754"/>
            <a:chOff x="667512" y="2725783"/>
            <a:chExt cx="2061754" cy="206175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5198699">
            <a:off x="811597" y="3574971"/>
            <a:ext cx="1670214" cy="1631915"/>
            <a:chOff x="604866" y="2673745"/>
            <a:chExt cx="2079906" cy="2079906"/>
          </a:xfrm>
        </p:grpSpPr>
        <p:sp>
          <p:nvSpPr>
            <p:cNvPr id="12" name="Oval 11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3" name="Isosceles Triangle 12"/>
            <p:cNvSpPr/>
            <p:nvPr/>
          </p:nvSpPr>
          <p:spPr>
            <a:xfrm>
              <a:off x="1590347" y="2814433"/>
              <a:ext cx="108945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1032310">
            <a:off x="798533" y="3554446"/>
            <a:ext cx="1670214" cy="1631915"/>
            <a:chOff x="4652325" y="1297171"/>
            <a:chExt cx="2079906" cy="2079906"/>
          </a:xfrm>
        </p:grpSpPr>
        <p:sp>
          <p:nvSpPr>
            <p:cNvPr id="15" name="Oval 14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6" name="Isosceles Triangle 15"/>
            <p:cNvSpPr/>
            <p:nvPr/>
          </p:nvSpPr>
          <p:spPr>
            <a:xfrm>
              <a:off x="5594165" y="1811861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137172" y="3332819"/>
            <a:ext cx="2061754" cy="2061754"/>
            <a:chOff x="667512" y="2725783"/>
            <a:chExt cx="2061754" cy="206175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6200000">
            <a:off x="6268194" y="3583680"/>
            <a:ext cx="1670214" cy="1631915"/>
            <a:chOff x="604866" y="2673745"/>
            <a:chExt cx="2079906" cy="2079906"/>
          </a:xfrm>
        </p:grpSpPr>
        <p:sp>
          <p:nvSpPr>
            <p:cNvPr id="24" name="Oval 23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>
              <a:off x="1606612" y="2930976"/>
              <a:ext cx="108944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 rot="10441891">
            <a:off x="6280348" y="3548720"/>
            <a:ext cx="1670214" cy="1631915"/>
            <a:chOff x="4652325" y="1297171"/>
            <a:chExt cx="2079906" cy="2079906"/>
          </a:xfrm>
        </p:grpSpPr>
        <p:sp>
          <p:nvSpPr>
            <p:cNvPr id="27" name="Oval 26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5594165" y="1811861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471969" y="3332819"/>
            <a:ext cx="2061754" cy="2061754"/>
            <a:chOff x="667512" y="2725783"/>
            <a:chExt cx="2061754" cy="206175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2725783"/>
              <a:ext cx="2061754" cy="2061754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1521605" y="299084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916359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521605" y="4149086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2101375" y="3573780"/>
              <a:ext cx="353568" cy="3657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rot="10800000">
            <a:off x="3668306" y="3569141"/>
            <a:ext cx="1670214" cy="1631915"/>
            <a:chOff x="604866" y="2673745"/>
            <a:chExt cx="2079906" cy="2079906"/>
          </a:xfrm>
        </p:grpSpPr>
        <p:sp>
          <p:nvSpPr>
            <p:cNvPr id="36" name="Oval 35"/>
            <p:cNvSpPr/>
            <p:nvPr/>
          </p:nvSpPr>
          <p:spPr>
            <a:xfrm>
              <a:off x="604866" y="2673745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37" name="Isosceles Triangle 36"/>
            <p:cNvSpPr/>
            <p:nvPr/>
          </p:nvSpPr>
          <p:spPr>
            <a:xfrm>
              <a:off x="1606612" y="2930976"/>
              <a:ext cx="108944" cy="873106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rot="11716997">
            <a:off x="3615145" y="3494992"/>
            <a:ext cx="1670214" cy="1631915"/>
            <a:chOff x="4652325" y="1297171"/>
            <a:chExt cx="2079906" cy="2079906"/>
          </a:xfrm>
        </p:grpSpPr>
        <p:sp>
          <p:nvSpPr>
            <p:cNvPr id="39" name="Oval 38"/>
            <p:cNvSpPr/>
            <p:nvPr/>
          </p:nvSpPr>
          <p:spPr>
            <a:xfrm>
              <a:off x="4652325" y="1297171"/>
              <a:ext cx="2079906" cy="2079906"/>
            </a:xfrm>
            <a:prstGeom prst="ellipse">
              <a:avLst/>
            </a:prstGeom>
            <a:noFill/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>
              <a:off x="5598453" y="1827919"/>
              <a:ext cx="66089" cy="529650"/>
            </a:xfrm>
            <a:prstGeom prst="triangle">
              <a:avLst/>
            </a:prstGeom>
            <a:solidFill>
              <a:srgbClr val="FF00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145547" y="1238501"/>
            <a:ext cx="2417658" cy="528312"/>
            <a:chOff x="3132484" y="1238501"/>
            <a:chExt cx="2417658" cy="528312"/>
          </a:xfrm>
        </p:grpSpPr>
        <p:sp>
          <p:nvSpPr>
            <p:cNvPr id="41" name="TextBox 40"/>
            <p:cNvSpPr txBox="1"/>
            <p:nvPr/>
          </p:nvSpPr>
          <p:spPr>
            <a:xfrm>
              <a:off x="3132484" y="1243592"/>
              <a:ext cx="2417658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half past 6 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3301992" y="1238501"/>
              <a:ext cx="2102739" cy="528312"/>
            </a:xfrm>
            <a:prstGeom prst="roundRect">
              <a:avLst/>
            </a:prstGeom>
            <a:no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017520" y="1944596"/>
            <a:ext cx="2719252" cy="528312"/>
            <a:chOff x="3168317" y="1944596"/>
            <a:chExt cx="2417658" cy="528312"/>
          </a:xfrm>
        </p:grpSpPr>
        <p:sp>
          <p:nvSpPr>
            <p:cNvPr id="44" name="Rounded Rectangle 43"/>
            <p:cNvSpPr/>
            <p:nvPr/>
          </p:nvSpPr>
          <p:spPr>
            <a:xfrm>
              <a:off x="3337825" y="1944596"/>
              <a:ext cx="2102739" cy="52831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68317" y="1949687"/>
              <a:ext cx="2417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quarter to 6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871154" y="2659014"/>
            <a:ext cx="2959736" cy="959198"/>
            <a:chOff x="3137407" y="2659014"/>
            <a:chExt cx="2417658" cy="959198"/>
          </a:xfrm>
        </p:grpSpPr>
        <p:sp>
          <p:nvSpPr>
            <p:cNvPr id="46" name="Rounded Rectangle 45"/>
            <p:cNvSpPr/>
            <p:nvPr/>
          </p:nvSpPr>
          <p:spPr>
            <a:xfrm>
              <a:off x="3220258" y="2659014"/>
              <a:ext cx="2293217" cy="52831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137407" y="2664105"/>
              <a:ext cx="241765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quarter past 6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1310" y="1442519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6413661" y="21724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821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02153 0.6020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3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30451 0.496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28559 0.3967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88" y="1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2.4|2.2|4.8|2.1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7.2|12.2|17.6|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|9.9|7.3|1.1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9|17.9|2.6|4.3|2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1.2|8.1|7.3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.6|4.3|2.2|4.4|1.5|10.2|3.2|5.5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3|8.5|2.4|2.8|3.5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|15.8|5.4|7.1|2.9|1.3|16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6|0.8|5.7|3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12387</TotalTime>
  <Words>214</Words>
  <Application>Microsoft Office PowerPoint</Application>
  <PresentationFormat>On-screen Show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229</cp:revision>
  <dcterms:created xsi:type="dcterms:W3CDTF">2019-07-05T11:02:13Z</dcterms:created>
  <dcterms:modified xsi:type="dcterms:W3CDTF">2021-05-16T21:18:03Z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