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0" r:id="rId4"/>
    <p:sldId id="261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11055-AC4A-075A-70B5-4113F283CBA9}" v="103" dt="2021-01-07T22:16:07.00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Geals BTP" userId="S::clark.j7@welearn365.com::7b8bfeda-99e0-4bdb-bf4d-e97fb024d56b" providerId="AD" clId="Web-{A9311055-AC4A-075A-70B5-4113F283CBA9}"/>
    <pc:docChg chg="addSld modSld">
      <pc:chgData name="J Geals BTP" userId="S::clark.j7@welearn365.com::7b8bfeda-99e0-4bdb-bf4d-e97fb024d56b" providerId="AD" clId="Web-{A9311055-AC4A-075A-70B5-4113F283CBA9}" dt="2021-01-07T22:16:06.694" v="98" actId="20577"/>
      <pc:docMkLst>
        <pc:docMk/>
      </pc:docMkLst>
      <pc:sldChg chg="addSp delSp modSp new">
        <pc:chgData name="J Geals BTP" userId="S::clark.j7@welearn365.com::7b8bfeda-99e0-4bdb-bf4d-e97fb024d56b" providerId="AD" clId="Web-{A9311055-AC4A-075A-70B5-4113F283CBA9}" dt="2021-01-07T22:16:05.069" v="96" actId="20577"/>
        <pc:sldMkLst>
          <pc:docMk/>
          <pc:sldMk cId="894590783" sldId="261"/>
        </pc:sldMkLst>
        <pc:spChg chg="mod">
          <ac:chgData name="J Geals BTP" userId="S::clark.j7@welearn365.com::7b8bfeda-99e0-4bdb-bf4d-e97fb024d56b" providerId="AD" clId="Web-{A9311055-AC4A-075A-70B5-4113F283CBA9}" dt="2021-01-07T22:13:03.175" v="60" actId="20577"/>
          <ac:spMkLst>
            <pc:docMk/>
            <pc:sldMk cId="894590783" sldId="261"/>
            <ac:spMk id="2" creationId="{4CBBB488-8885-450C-9687-862DB5E09CF2}"/>
          </ac:spMkLst>
        </pc:spChg>
        <pc:spChg chg="mod">
          <ac:chgData name="J Geals BTP" userId="S::clark.j7@welearn365.com::7b8bfeda-99e0-4bdb-bf4d-e97fb024d56b" providerId="AD" clId="Web-{A9311055-AC4A-075A-70B5-4113F283CBA9}" dt="2021-01-07T22:16:05.069" v="96" actId="20577"/>
          <ac:spMkLst>
            <pc:docMk/>
            <pc:sldMk cId="894590783" sldId="261"/>
            <ac:spMk id="3" creationId="{4D06AFDE-7D64-4E7A-93F8-EAF01C4C20F3}"/>
          </ac:spMkLst>
        </pc:spChg>
        <pc:spChg chg="del">
          <ac:chgData name="J Geals BTP" userId="S::clark.j7@welearn365.com::7b8bfeda-99e0-4bdb-bf4d-e97fb024d56b" providerId="AD" clId="Web-{A9311055-AC4A-075A-70B5-4113F283CBA9}" dt="2021-01-07T22:13:04.378" v="62"/>
          <ac:spMkLst>
            <pc:docMk/>
            <pc:sldMk cId="894590783" sldId="261"/>
            <ac:spMk id="4" creationId="{BE710D83-DDDA-44A6-89D0-AF28E4204D0D}"/>
          </ac:spMkLst>
        </pc:spChg>
        <pc:spChg chg="mod">
          <ac:chgData name="J Geals BTP" userId="S::clark.j7@welearn365.com::7b8bfeda-99e0-4bdb-bf4d-e97fb024d56b" providerId="AD" clId="Web-{A9311055-AC4A-075A-70B5-4113F283CBA9}" dt="2021-01-07T22:14:44.348" v="86" actId="20577"/>
          <ac:spMkLst>
            <pc:docMk/>
            <pc:sldMk cId="894590783" sldId="261"/>
            <ac:spMk id="5" creationId="{D8DB2CD7-A007-4627-9BD9-1D0FAC727698}"/>
          </ac:spMkLst>
        </pc:spChg>
        <pc:spChg chg="del">
          <ac:chgData name="J Geals BTP" userId="S::clark.j7@welearn365.com::7b8bfeda-99e0-4bdb-bf4d-e97fb024d56b" providerId="AD" clId="Web-{A9311055-AC4A-075A-70B5-4113F283CBA9}" dt="2021-01-07T22:14:00.707" v="85"/>
          <ac:spMkLst>
            <pc:docMk/>
            <pc:sldMk cId="894590783" sldId="261"/>
            <ac:spMk id="6" creationId="{A549A4E7-BCCC-4CC5-89C4-521926494A69}"/>
          </ac:spMkLst>
        </pc:spChg>
        <pc:picChg chg="add mod ord">
          <ac:chgData name="J Geals BTP" userId="S::clark.j7@welearn365.com::7b8bfeda-99e0-4bdb-bf4d-e97fb024d56b" providerId="AD" clId="Web-{A9311055-AC4A-075A-70B5-4113F283CBA9}" dt="2021-01-07T22:15:56.881" v="92" actId="1076"/>
          <ac:picMkLst>
            <pc:docMk/>
            <pc:sldMk cId="894590783" sldId="261"/>
            <ac:picMk id="7" creationId="{6476A13D-186E-4E58-9289-D92C05CCA53F}"/>
          </ac:picMkLst>
        </pc:picChg>
        <pc:picChg chg="add mod ord">
          <ac:chgData name="J Geals BTP" userId="S::clark.j7@welearn365.com::7b8bfeda-99e0-4bdb-bf4d-e97fb024d56b" providerId="AD" clId="Web-{A9311055-AC4A-075A-70B5-4113F283CBA9}" dt="2021-01-07T22:14:00.707" v="85"/>
          <ac:picMkLst>
            <pc:docMk/>
            <pc:sldMk cId="894590783" sldId="261"/>
            <ac:picMk id="8" creationId="{723B7051-84F7-4340-8DC4-7EF254BB2A12}"/>
          </ac:picMkLst>
        </pc:picChg>
        <pc:picChg chg="add mod">
          <ac:chgData name="J Geals BTP" userId="S::clark.j7@welearn365.com::7b8bfeda-99e0-4bdb-bf4d-e97fb024d56b" providerId="AD" clId="Web-{A9311055-AC4A-075A-70B5-4113F283CBA9}" dt="2021-01-07T22:16:00.694" v="93" actId="1076"/>
          <ac:picMkLst>
            <pc:docMk/>
            <pc:sldMk cId="894590783" sldId="261"/>
            <ac:picMk id="9" creationId="{3F6C9021-74F9-4483-9874-85806AAEDA0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6tYlor3r82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 err="1">
                <a:latin typeface="Maiandra GD"/>
                <a:ea typeface="+mj-lt"/>
                <a:cs typeface="+mj-lt"/>
              </a:rPr>
              <a:t>MOnday</a:t>
            </a:r>
            <a:r>
              <a:rPr lang="en-GB" sz="4500" b="0" dirty="0">
                <a:latin typeface="Maiandra GD"/>
                <a:ea typeface="+mj-lt"/>
                <a:cs typeface="+mj-lt"/>
              </a:rPr>
              <a:t> 11th January 2021 Topic Session 1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DESIGN</a:t>
            </a:r>
            <a:r>
              <a:rPr lang="en-GB" sz="2800" b="1" cap="all" dirty="0">
                <a:latin typeface="Maiandra GD"/>
              </a:rPr>
              <a:t>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478C5B5A-EBE1-4E17-B70D-8A18E1843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Think about things in your house you could use to make your own instrument... </a:t>
            </a:r>
          </a:p>
        </p:txBody>
      </p:sp>
      <p:pic>
        <p:nvPicPr>
          <p:cNvPr id="6" name="Picture 6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5D757964-C60F-497A-BEA7-B087933EB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429" y="2011213"/>
            <a:ext cx="7492579" cy="4231615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330421" y="2205667"/>
            <a:ext cx="3303916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000" dirty="0">
                <a:latin typeface="Maiandra GD"/>
              </a:rPr>
              <a:t>Things you were going to recycle, old boxes, plastic bottles, card, coffee tins. </a:t>
            </a:r>
            <a:endParaRPr lang="en-US"/>
          </a:p>
          <a:p>
            <a:pPr algn="just"/>
            <a:r>
              <a:rPr lang="en-US" sz="2000" dirty="0">
                <a:latin typeface="Maiandra GD"/>
              </a:rPr>
              <a:t>Elastic bands, rice to make shakers! You can use anything, just like </a:t>
            </a:r>
            <a:r>
              <a:rPr lang="en-US" sz="2000" dirty="0" err="1">
                <a:latin typeface="Maiandra GD"/>
              </a:rPr>
              <a:t>Ossiri</a:t>
            </a:r>
            <a:r>
              <a:rPr lang="en-US" sz="2000" dirty="0">
                <a:latin typeface="Maiandra GD"/>
              </a:rPr>
              <a:t>!</a:t>
            </a:r>
            <a:endParaRPr lang="en-US" sz="3200" dirty="0">
              <a:latin typeface="Maiandra GD"/>
            </a:endParaRPr>
          </a:p>
          <a:p>
            <a:pPr algn="just"/>
            <a:endParaRPr lang="en-US" sz="2000" dirty="0">
              <a:latin typeface="Maiandra GD"/>
            </a:endParaRPr>
          </a:p>
          <a:p>
            <a:pPr algn="just"/>
            <a:r>
              <a:rPr lang="en-US" sz="2000" dirty="0">
                <a:latin typeface="Maiandra GD"/>
              </a:rPr>
              <a:t>We would love to see your designs for an instrument. </a:t>
            </a:r>
          </a:p>
          <a:p>
            <a:pPr algn="just"/>
            <a:r>
              <a:rPr lang="en-US" sz="2000" dirty="0">
                <a:latin typeface="Maiandra GD"/>
              </a:rPr>
              <a:t>Use the design sheet available on the next page or just use a blank piece of paper.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B488-8885-450C-9687-862DB5E09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Here are a couple of ideas to inspire you!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6AFDE-7D64-4E7A-93F8-EAF01C4C20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Mini Banjos and Shaker</a:t>
            </a:r>
          </a:p>
        </p:txBody>
      </p:sp>
      <p:pic>
        <p:nvPicPr>
          <p:cNvPr id="7" name="Picture 7" descr="A picture containing game&#10;&#10;Description automatically generated">
            <a:extLst>
              <a:ext uri="{FF2B5EF4-FFF2-40B4-BE49-F238E27FC236}">
                <a16:creationId xmlns:a16="http://schemas.microsoft.com/office/drawing/2014/main" id="{6476A13D-186E-4E58-9289-D92C05CCA5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68985" y="2616582"/>
            <a:ext cx="4181475" cy="271606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DB2CD7-A007-4627-9BD9-1D0FAC727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Ryan's World Instruments for Kids</a:t>
            </a:r>
            <a:endParaRPr lang="en-US"/>
          </a:p>
        </p:txBody>
      </p:sp>
      <p:pic>
        <p:nvPicPr>
          <p:cNvPr id="8" name="Picture 8" descr="A child sitting at a table&#10;&#10;Description automatically generated">
            <a:extLst>
              <a:ext uri="{FF2B5EF4-FFF2-40B4-BE49-F238E27FC236}">
                <a16:creationId xmlns:a16="http://schemas.microsoft.com/office/drawing/2014/main" id="{723B7051-84F7-4340-8DC4-7EF254BB2A1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269173" y="3073652"/>
            <a:ext cx="4754880" cy="2674620"/>
          </a:xfrm>
        </p:spPr>
      </p:pic>
      <p:pic>
        <p:nvPicPr>
          <p:cNvPr id="9" name="Picture 9" descr="A close up of a box&#10;&#10;Description automatically generated">
            <a:extLst>
              <a:ext uri="{FF2B5EF4-FFF2-40B4-BE49-F238E27FC236}">
                <a16:creationId xmlns:a16="http://schemas.microsoft.com/office/drawing/2014/main" id="{3F6C9021-74F9-4483-9874-85806AAED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5294778"/>
            <a:ext cx="3001992" cy="135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90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9534C6-92E8-4AEE-9860-96CAC595753C}"/>
              </a:ext>
            </a:extLst>
          </p:cNvPr>
          <p:cNvSpPr txBox="1"/>
          <p:nvPr/>
        </p:nvSpPr>
        <p:spPr>
          <a:xfrm>
            <a:off x="310551" y="296174"/>
            <a:ext cx="711391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Monday 11th January 2021</a:t>
            </a:r>
          </a:p>
          <a:p>
            <a:r>
              <a:rPr lang="en-US" dirty="0"/>
              <a:t>LO: To Design an instrument. </a:t>
            </a:r>
          </a:p>
          <a:p>
            <a:r>
              <a:rPr lang="en-US" dirty="0"/>
              <a:t>- Draw and label your design showing the parts of the instrument and what it might be made from. </a:t>
            </a:r>
            <a:r>
              <a:rPr lang="en-US" dirty="0" err="1"/>
              <a:t>E</a:t>
            </a:r>
            <a:r>
              <a:rPr lang="en-US" i="1" dirty="0" err="1"/>
              <a:t>g.</a:t>
            </a:r>
            <a:r>
              <a:rPr lang="en-US" i="1" dirty="0"/>
              <a:t> Strings to be made out of elastic bands. </a:t>
            </a:r>
          </a:p>
        </p:txBody>
      </p:sp>
    </p:spTree>
    <p:extLst>
      <p:ext uri="{BB962C8B-B14F-4D97-AF65-F5344CB8AC3E}">
        <p14:creationId xmlns:p14="http://schemas.microsoft.com/office/powerpoint/2010/main" val="281108509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Basis</vt:lpstr>
      <vt:lpstr>MOnday 11th January 2021 Topic Session 1  </vt:lpstr>
      <vt:lpstr>In Ossiri and the Bala Mengro, Ossiri designs and makes her own instrument out of things she finds around her. </vt:lpstr>
      <vt:lpstr>Think about things in your house you could use to make your own instrument... </vt:lpstr>
      <vt:lpstr>Here are a couple of ideas to inspire you!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96</cp:revision>
  <dcterms:created xsi:type="dcterms:W3CDTF">2021-01-07T21:36:15Z</dcterms:created>
  <dcterms:modified xsi:type="dcterms:W3CDTF">2021-01-07T22:16:12Z</dcterms:modified>
</cp:coreProperties>
</file>