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05" r:id="rId16"/>
    <p:sldId id="316" r:id="rId17"/>
    <p:sldId id="309" r:id="rId18"/>
    <p:sldId id="318" r:id="rId19"/>
    <p:sldId id="301" r:id="rId20"/>
    <p:sldId id="319" r:id="rId21"/>
    <p:sldId id="321" r:id="rId22"/>
    <p:sldId id="322" r:id="rId23"/>
    <p:sldId id="323" r:id="rId24"/>
    <p:sldId id="324" r:id="rId25"/>
    <p:sldId id="30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3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B8E5248-8B89-43A1-9545-8D6013C6DA7D}"/>
    <pc:docChg chg="modSld">
      <pc:chgData name="James Clegg" userId="c6df1435-7a36-4b38-be4d-16e68e91152f" providerId="ADAL" clId="{2B8E5248-8B89-43A1-9545-8D6013C6DA7D}" dt="2020-12-17T19:37:27.019" v="7" actId="20577"/>
      <pc:docMkLst>
        <pc:docMk/>
      </pc:docMkLst>
      <pc:sldChg chg="modSp">
        <pc:chgData name="James Clegg" userId="c6df1435-7a36-4b38-be4d-16e68e91152f" providerId="ADAL" clId="{2B8E5248-8B89-43A1-9545-8D6013C6DA7D}" dt="2020-12-17T19:37:16.408" v="1" actId="20577"/>
        <pc:sldMkLst>
          <pc:docMk/>
          <pc:sldMk cId="3614219093" sldId="305"/>
        </pc:sldMkLst>
        <pc:spChg chg="mod">
          <ac:chgData name="James Clegg" userId="c6df1435-7a36-4b38-be4d-16e68e91152f" providerId="ADAL" clId="{2B8E5248-8B89-43A1-9545-8D6013C6DA7D}" dt="2020-12-17T19:37:16.408" v="1" actId="20577"/>
          <ac:spMkLst>
            <pc:docMk/>
            <pc:sldMk cId="3614219093" sldId="305"/>
            <ac:spMk id="11" creationId="{00000000-0000-0000-0000-000000000000}"/>
          </ac:spMkLst>
        </pc:spChg>
      </pc:sldChg>
      <pc:sldChg chg="modSp">
        <pc:chgData name="James Clegg" userId="c6df1435-7a36-4b38-be4d-16e68e91152f" providerId="ADAL" clId="{2B8E5248-8B89-43A1-9545-8D6013C6DA7D}" dt="2020-12-17T19:37:23.099" v="5" actId="20577"/>
        <pc:sldMkLst>
          <pc:docMk/>
          <pc:sldMk cId="3764386811" sldId="309"/>
        </pc:sldMkLst>
        <pc:spChg chg="mod">
          <ac:chgData name="James Clegg" userId="c6df1435-7a36-4b38-be4d-16e68e91152f" providerId="ADAL" clId="{2B8E5248-8B89-43A1-9545-8D6013C6DA7D}" dt="2020-12-17T19:37:23.099" v="5" actId="20577"/>
          <ac:spMkLst>
            <pc:docMk/>
            <pc:sldMk cId="3764386811" sldId="309"/>
            <ac:spMk id="12" creationId="{00000000-0000-0000-0000-000000000000}"/>
          </ac:spMkLst>
        </pc:spChg>
      </pc:sldChg>
      <pc:sldChg chg="modSp">
        <pc:chgData name="James Clegg" userId="c6df1435-7a36-4b38-be4d-16e68e91152f" providerId="ADAL" clId="{2B8E5248-8B89-43A1-9545-8D6013C6DA7D}" dt="2020-12-17T19:37:20.095" v="3" actId="20577"/>
        <pc:sldMkLst>
          <pc:docMk/>
          <pc:sldMk cId="122344983" sldId="316"/>
        </pc:sldMkLst>
        <pc:spChg chg="mod">
          <ac:chgData name="James Clegg" userId="c6df1435-7a36-4b38-be4d-16e68e91152f" providerId="ADAL" clId="{2B8E5248-8B89-43A1-9545-8D6013C6DA7D}" dt="2020-12-17T19:37:20.095" v="3" actId="20577"/>
          <ac:spMkLst>
            <pc:docMk/>
            <pc:sldMk cId="122344983" sldId="316"/>
            <ac:spMk id="26" creationId="{00000000-0000-0000-0000-000000000000}"/>
          </ac:spMkLst>
        </pc:spChg>
      </pc:sldChg>
      <pc:sldChg chg="modSp">
        <pc:chgData name="James Clegg" userId="c6df1435-7a36-4b38-be4d-16e68e91152f" providerId="ADAL" clId="{2B8E5248-8B89-43A1-9545-8D6013C6DA7D}" dt="2020-12-17T19:37:27.019" v="7" actId="20577"/>
        <pc:sldMkLst>
          <pc:docMk/>
          <pc:sldMk cId="4051990619" sldId="318"/>
        </pc:sldMkLst>
        <pc:spChg chg="mod">
          <ac:chgData name="James Clegg" userId="c6df1435-7a36-4b38-be4d-16e68e91152f" providerId="ADAL" clId="{2B8E5248-8B89-43A1-9545-8D6013C6DA7D}" dt="2020-12-17T19:37:27.019" v="7" actId="20577"/>
          <ac:spMkLst>
            <pc:docMk/>
            <pc:sldMk cId="4051990619" sldId="318"/>
            <ac:spMk id="1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Relationship Id="rId6" Type="http://schemas.microsoft.com/office/2007/relationships/hdphoto" Target="../media/hdphoto1.wdp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9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24.png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3755" y="2511188"/>
            <a:ext cx="643793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How many?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?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How many more do we need to make 10?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2"/>
                <a:stretch>
                  <a:fillRect l="-1626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237" y="230489"/>
            <a:ext cx="1116287" cy="10393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50" y="230489"/>
            <a:ext cx="1116287" cy="10393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4758" y="4754419"/>
            <a:ext cx="1985510" cy="87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How many?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?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How many more do we need to make 10?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3"/>
                <a:stretch>
                  <a:fillRect l="-1626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5584760" y="48853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237" y="230489"/>
            <a:ext cx="1116287" cy="10393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50" y="230489"/>
            <a:ext cx="1116287" cy="10393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4758" y="4754419"/>
            <a:ext cx="1985510" cy="8734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60950" y="160992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53960" y="289653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96227" y="48402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 flipV="1">
            <a:off x="4984016" y="4735981"/>
            <a:ext cx="2027421" cy="8919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6414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4955" y="4346724"/>
            <a:ext cx="2022074" cy="8895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10" name="Oval 9"/>
          <p:cNvSpPr/>
          <p:nvPr/>
        </p:nvSpPr>
        <p:spPr>
          <a:xfrm>
            <a:off x="5191726" y="482798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164174" y="1439276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and Eva are practising their number bonds to 10</a:t>
            </a:r>
          </a:p>
        </p:txBody>
      </p:sp>
      <p:pic>
        <p:nvPicPr>
          <p:cNvPr id="12" name="Picture 1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226" y="3759566"/>
            <a:ext cx="1211895" cy="885092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31076" y="3609444"/>
            <a:ext cx="1137679" cy="1607431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2000493" y="3515833"/>
            <a:ext cx="1747810" cy="566995"/>
          </a:xfrm>
          <a:prstGeom prst="wedgeRoundRectCallout">
            <a:avLst>
              <a:gd name="adj1" fmla="val -58875"/>
              <a:gd name="adj2" fmla="val 10125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424417" y="3546827"/>
            <a:ext cx="25075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have… 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5189213" y="3243627"/>
            <a:ext cx="1732577" cy="861991"/>
          </a:xfrm>
          <a:prstGeom prst="wedgeRoundRectCallout">
            <a:avLst>
              <a:gd name="adj1" fmla="val 45759"/>
              <a:gd name="adj2" fmla="val 9492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5174809" y="3274621"/>
            <a:ext cx="1709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You need … more!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18829" y="35377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06378" y="356303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0" name="Oval 19"/>
          <p:cNvSpPr/>
          <p:nvPr/>
        </p:nvSpPr>
        <p:spPr>
          <a:xfrm>
            <a:off x="4809839" y="482798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430268" y="482798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051298" y="482798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/>
      <p:bldP spid="16" grpId="0" animBg="1"/>
      <p:bldP spid="17" grpId="0"/>
      <p:bldP spid="18" grpId="0"/>
      <p:bldP spid="19" grpId="0"/>
      <p:bldP spid="20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9628" y="4349352"/>
            <a:ext cx="2022074" cy="889548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4053148" y="482883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1164174" y="1439276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and Eva are practising their number bonds to 10</a:t>
            </a:r>
          </a:p>
        </p:txBody>
      </p:sp>
      <p:pic>
        <p:nvPicPr>
          <p:cNvPr id="27" name="Picture 2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226" y="3759566"/>
            <a:ext cx="1211895" cy="885092"/>
          </a:xfrm>
          <a:prstGeom prst="rect">
            <a:avLst/>
          </a:prstGeom>
        </p:spPr>
      </p:pic>
      <p:pic>
        <p:nvPicPr>
          <p:cNvPr id="28" name="Picture 2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7116" y="3807101"/>
            <a:ext cx="1137679" cy="1607431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2000493" y="3515833"/>
            <a:ext cx="1747810" cy="566995"/>
          </a:xfrm>
          <a:prstGeom prst="wedgeRoundRectCallout">
            <a:avLst>
              <a:gd name="adj1" fmla="val -58875"/>
              <a:gd name="adj2" fmla="val 10125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1424417" y="3546827"/>
            <a:ext cx="25075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have… 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5354539" y="3259124"/>
            <a:ext cx="1732577" cy="861991"/>
          </a:xfrm>
          <a:prstGeom prst="wedgeRoundRectCallout">
            <a:avLst>
              <a:gd name="adj1" fmla="val 45759"/>
              <a:gd name="adj2" fmla="val 9492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340135" y="3290118"/>
            <a:ext cx="1709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You need … more!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118829" y="35377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71704" y="357853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5" name="Oval 34"/>
          <p:cNvSpPr/>
          <p:nvPr/>
        </p:nvSpPr>
        <p:spPr>
          <a:xfrm>
            <a:off x="3671261" y="482883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188809" y="443937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809839" y="443937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819833" y="482883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437946" y="482883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209681" y="483147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34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  <p:bldP spid="30" grpId="0"/>
      <p:bldP spid="31" grpId="0" animBg="1"/>
      <p:bldP spid="32" grpId="0"/>
      <p:bldP spid="33" grpId="0"/>
      <p:bldP spid="34" grpId="0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64174" y="1439276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and Eva are practising their number bonds to 10</a:t>
            </a:r>
          </a:p>
        </p:txBody>
      </p:sp>
      <p:pic>
        <p:nvPicPr>
          <p:cNvPr id="13" name="Picture 1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226" y="3759566"/>
            <a:ext cx="1211895" cy="885092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41400" y="3928091"/>
            <a:ext cx="1137679" cy="1607431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2000493" y="3515833"/>
            <a:ext cx="1747810" cy="566995"/>
          </a:xfrm>
          <a:prstGeom prst="wedgeRoundRectCallout">
            <a:avLst>
              <a:gd name="adj1" fmla="val -58875"/>
              <a:gd name="adj2" fmla="val 10125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424417" y="3546827"/>
            <a:ext cx="25075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have… 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5322768" y="3293495"/>
            <a:ext cx="1732577" cy="861991"/>
          </a:xfrm>
          <a:prstGeom prst="wedgeRoundRectCallout">
            <a:avLst>
              <a:gd name="adj1" fmla="val 45759"/>
              <a:gd name="adj2" fmla="val 9492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308364" y="3324489"/>
            <a:ext cx="1709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You need … more!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9963" y="4439379"/>
            <a:ext cx="2055098" cy="904076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5010225" y="494434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631255" y="494434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3118829" y="35377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73275" y="360167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animBg="1"/>
      <p:bldP spid="18" grpId="0"/>
      <p:bldP spid="25" grpId="0" animBg="1"/>
      <p:bldP spid="26" grpId="0" animBg="1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64174" y="1439276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practise your number bonds to 10?</a:t>
            </a:r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226" y="3759566"/>
            <a:ext cx="1211895" cy="885092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63194" y="3840942"/>
            <a:ext cx="1137679" cy="1607431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2000493" y="3515833"/>
            <a:ext cx="1747810" cy="566995"/>
          </a:xfrm>
          <a:prstGeom prst="wedgeRoundRectCallout">
            <a:avLst>
              <a:gd name="adj1" fmla="val -58875"/>
              <a:gd name="adj2" fmla="val 10125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424417" y="3546827"/>
            <a:ext cx="25075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have… 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5207861" y="3283565"/>
            <a:ext cx="1732577" cy="861991"/>
          </a:xfrm>
          <a:prstGeom prst="wedgeRoundRectCallout">
            <a:avLst>
              <a:gd name="adj1" fmla="val 45759"/>
              <a:gd name="adj2" fmla="val 9492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193457" y="3314559"/>
            <a:ext cx="1709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You need … more!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17898" y="3887789"/>
            <a:ext cx="907713" cy="2055338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6482319" y="479352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20174" y="480131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990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animBg="1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this game with a friend.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164174" y="62883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Add on from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91227" y="4627718"/>
            <a:ext cx="599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add 8 is equal to 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1905855" y="1444630"/>
            <a:ext cx="2693854" cy="981781"/>
          </a:xfrm>
          <a:prstGeom prst="wedgeRoundRectCallout">
            <a:avLst>
              <a:gd name="adj1" fmla="val -42663"/>
              <a:gd name="adj2" fmla="val 7901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770121" y="1477050"/>
            <a:ext cx="296532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like adding on to the number 10 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3098" y="3048934"/>
            <a:ext cx="2055098" cy="904076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186755" y="310239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4094" y="2393990"/>
            <a:ext cx="1643633" cy="11528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3944" y="3048934"/>
            <a:ext cx="2055098" cy="90407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209247" y="4596940"/>
            <a:ext cx="942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615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animBg="1"/>
      <p:bldP spid="16" grpId="0"/>
      <p:bldP spid="28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164174" y="62883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Add on from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91227" y="4627718"/>
            <a:ext cx="599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add 5 is equal to 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1905855" y="1444630"/>
            <a:ext cx="2693854" cy="981781"/>
          </a:xfrm>
          <a:prstGeom prst="wedgeRoundRectCallout">
            <a:avLst>
              <a:gd name="adj1" fmla="val -42663"/>
              <a:gd name="adj2" fmla="val 7901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770121" y="1477050"/>
            <a:ext cx="296532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like adding on to the number 10 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186755" y="310239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4094" y="2393990"/>
            <a:ext cx="1643633" cy="11528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944" y="3048934"/>
            <a:ext cx="2055098" cy="90407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209247" y="4596940"/>
            <a:ext cx="942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15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0618" y="3048934"/>
            <a:ext cx="2022074" cy="8895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458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28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482574" y="48077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1111" y="3697023"/>
            <a:ext cx="599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5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1905855" y="1048845"/>
            <a:ext cx="2693854" cy="1146560"/>
          </a:xfrm>
          <a:prstGeom prst="wedgeRoundRectCallout">
            <a:avLst>
              <a:gd name="adj1" fmla="val -42663"/>
              <a:gd name="adj2" fmla="val 7901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794316" y="1078185"/>
            <a:ext cx="2965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only like adding on to the number 10 </a:t>
            </a:r>
          </a:p>
        </p:txBody>
      </p:sp>
      <p:sp>
        <p:nvSpPr>
          <p:cNvPr id="25" name="Oval 24"/>
          <p:cNvSpPr/>
          <p:nvPr/>
        </p:nvSpPr>
        <p:spPr>
          <a:xfrm>
            <a:off x="5230190" y="444849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44989" y="444849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4153016" y="285162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0311" y="2117179"/>
            <a:ext cx="1643633" cy="11528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944" y="2778446"/>
            <a:ext cx="2055098" cy="90407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941667" y="3667085"/>
            <a:ext cx="942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15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7798" y="2777355"/>
            <a:ext cx="2022074" cy="8895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512" y="2149906"/>
            <a:ext cx="1402266" cy="968380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4941667" y="1069523"/>
            <a:ext cx="2437470" cy="1231323"/>
          </a:xfrm>
          <a:prstGeom prst="wedgeRoundRectCallout">
            <a:avLst>
              <a:gd name="adj1" fmla="val 45759"/>
              <a:gd name="adj2" fmla="val 9492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4930618" y="1100517"/>
            <a:ext cx="24049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You can make 10 with other numbers!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0558" y="4323925"/>
            <a:ext cx="2055098" cy="90407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97736" y="3751244"/>
            <a:ext cx="907713" cy="2055338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5595608" y="444849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61026" y="444849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367388" y="444849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062881" y="433482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488009" y="5355923"/>
            <a:ext cx="599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6 is equal to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5 </a:t>
            </a:r>
          </a:p>
        </p:txBody>
      </p:sp>
      <p:sp>
        <p:nvSpPr>
          <p:cNvPr id="34" name="Oval 33"/>
          <p:cNvSpPr/>
          <p:nvPr/>
        </p:nvSpPr>
        <p:spPr>
          <a:xfrm>
            <a:off x="4831926" y="483185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043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40741E-7 L -0.12466 0.0009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33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animBg="1"/>
      <p:bldP spid="16" grpId="0"/>
      <p:bldP spid="25" grpId="0" animBg="1"/>
      <p:bldP spid="26" grpId="0" animBg="1"/>
      <p:bldP spid="28" grpId="0"/>
      <p:bldP spid="21" grpId="0"/>
      <p:bldP spid="18" grpId="0" animBg="1"/>
      <p:bldP spid="22" grpId="0"/>
      <p:bldP spid="27" grpId="0" animBg="1"/>
      <p:bldP spid="29" grpId="0" animBg="1"/>
      <p:bldP spid="30" grpId="0" animBg="1"/>
      <p:bldP spid="31" grpId="0"/>
      <p:bldP spid="32" grpId="0"/>
      <p:bldP spid="34" grpId="0" animBg="1"/>
      <p:bldP spid="3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97736" y="3751244"/>
            <a:ext cx="907713" cy="20553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82574" y="48077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1111" y="3697023"/>
            <a:ext cx="599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8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5" name="Oval 24"/>
          <p:cNvSpPr/>
          <p:nvPr/>
        </p:nvSpPr>
        <p:spPr>
          <a:xfrm>
            <a:off x="5230190" y="443542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44989" y="443542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4153016" y="285162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2052735"/>
            <a:ext cx="1643633" cy="11528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3944" y="2778446"/>
            <a:ext cx="2055098" cy="90407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941667" y="3667085"/>
            <a:ext cx="942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18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0558" y="4323925"/>
            <a:ext cx="2055098" cy="904076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5595608" y="443542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70551" y="443542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367388" y="443542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062881" y="433482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488009" y="5355923"/>
            <a:ext cx="599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9 is equal to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8 </a:t>
            </a:r>
          </a:p>
        </p:txBody>
      </p:sp>
      <p:sp>
        <p:nvSpPr>
          <p:cNvPr id="34" name="Oval 33"/>
          <p:cNvSpPr/>
          <p:nvPr/>
        </p:nvSpPr>
        <p:spPr>
          <a:xfrm>
            <a:off x="5973979" y="4819472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24164" y="2761329"/>
            <a:ext cx="2055098" cy="904076"/>
          </a:xfrm>
          <a:prstGeom prst="rect">
            <a:avLst/>
          </a:prstGeom>
        </p:spPr>
      </p:pic>
      <p:sp>
        <p:nvSpPr>
          <p:cNvPr id="35" name="Oval 34"/>
          <p:cNvSpPr/>
          <p:nvPr/>
        </p:nvSpPr>
        <p:spPr>
          <a:xfrm>
            <a:off x="5225098" y="4819472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4849422" y="4819472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5609566" y="4819472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ular Callout 37"/>
          <p:cNvSpPr/>
          <p:nvPr/>
        </p:nvSpPr>
        <p:spPr>
          <a:xfrm>
            <a:off x="2421835" y="1211549"/>
            <a:ext cx="2693854" cy="1163217"/>
          </a:xfrm>
          <a:prstGeom prst="wedgeRoundRectCallout">
            <a:avLst>
              <a:gd name="adj1" fmla="val -55169"/>
              <a:gd name="adj2" fmla="val 6427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2286101" y="1219498"/>
            <a:ext cx="2965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Can you help me make the number 10 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685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-0.24722 -2.22222E-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6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5" grpId="0" animBg="1"/>
      <p:bldP spid="26" grpId="0" animBg="1"/>
      <p:bldP spid="28" grpId="0"/>
      <p:bldP spid="21" grpId="0"/>
      <p:bldP spid="27" grpId="0" animBg="1"/>
      <p:bldP spid="29" grpId="0" animBg="1"/>
      <p:bldP spid="30" grpId="0" animBg="1"/>
      <p:bldP spid="31" grpId="0"/>
      <p:bldP spid="32" grpId="0"/>
      <p:bldP spid="34" grpId="0" animBg="1"/>
      <p:bldP spid="34" grpId="1" animBg="1"/>
      <p:bldP spid="35" grpId="0" animBg="1"/>
      <p:bldP spid="36" grpId="0" animBg="1"/>
      <p:bldP spid="37" grpId="0" animBg="1"/>
      <p:bldP spid="38" grpId="0" animBg="1"/>
      <p:bldP spid="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6013933" y="4283496"/>
            <a:ext cx="942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97736" y="2259036"/>
            <a:ext cx="907713" cy="20553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82574" y="48077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25" name="Oval 24"/>
          <p:cNvSpPr/>
          <p:nvPr/>
        </p:nvSpPr>
        <p:spPr>
          <a:xfrm>
            <a:off x="5230190" y="294425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44989" y="294425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0943" y="1976515"/>
            <a:ext cx="1643633" cy="11528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0558" y="2831717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4062881" y="284261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42843" y="4316794"/>
            <a:ext cx="599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 is equal to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34" name="Oval 33"/>
          <p:cNvSpPr/>
          <p:nvPr/>
        </p:nvSpPr>
        <p:spPr>
          <a:xfrm>
            <a:off x="5597265" y="2944250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ular Callout 37"/>
          <p:cNvSpPr/>
          <p:nvPr/>
        </p:nvSpPr>
        <p:spPr>
          <a:xfrm>
            <a:off x="2421835" y="1211550"/>
            <a:ext cx="2693854" cy="930072"/>
          </a:xfrm>
          <a:prstGeom prst="wedgeRoundRectCallout">
            <a:avLst>
              <a:gd name="adj1" fmla="val -55169"/>
              <a:gd name="adj2" fmla="val 6427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2286101" y="1219498"/>
            <a:ext cx="29653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This makes it easier to add!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196266" y="4316794"/>
            <a:ext cx="577515" cy="584775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7656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20677 0.0550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25" grpId="0" animBg="1"/>
      <p:bldP spid="26" grpId="0" animBg="1"/>
      <p:bldP spid="31" grpId="0"/>
      <p:bldP spid="32" grpId="0"/>
      <p:bldP spid="34" grpId="0" animBg="1"/>
      <p:bldP spid="34" grpId="1" animBg="1"/>
      <p:bldP spid="38" grpId="0" animBg="1"/>
      <p:bldP spid="39" grpId="0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adding other numbers by making 10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9.4|8.5|9.1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2.6|4.3|2.1|6.1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.8|5.5|2.7|5.1|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5|16.5|3.4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7.6|7.9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6.7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7.5|3.9|2.4|1.5|4.5|1.5|9.1|5.4|0.7|4.4|1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4.9|4.9|3.7|1|0.7|3.9|21.9|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9|1.5|8|5.5|7.2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3721</TotalTime>
  <Words>293</Words>
  <Application>Microsoft Office PowerPoint</Application>
  <PresentationFormat>On-screen Show (4:3)</PresentationFormat>
  <Paragraphs>79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this game with a friend.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Try adding other numbers by making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234</cp:revision>
  <dcterms:created xsi:type="dcterms:W3CDTF">2019-07-05T11:02:13Z</dcterms:created>
  <dcterms:modified xsi:type="dcterms:W3CDTF">2021-01-12T10:18:54Z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