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226BA-79E1-4546-96D1-CBF30669DB7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235AF18-E460-42EC-82BA-EEFC4A21A6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D894949-13C4-45BF-909A-1424548C9B6E}"/>
              </a:ext>
            </a:extLst>
          </p:cNvPr>
          <p:cNvSpPr>
            <a:spLocks noGrp="1"/>
          </p:cNvSpPr>
          <p:nvPr>
            <p:ph type="dt" sz="half" idx="10"/>
          </p:nvPr>
        </p:nvSpPr>
        <p:spPr/>
        <p:txBody>
          <a:bodyPr/>
          <a:lstStyle/>
          <a:p>
            <a:fld id="{95AA77E4-F96A-4845-9ACC-403B58E31EE5}" type="datetimeFigureOut">
              <a:rPr lang="en-GB" smtClean="0"/>
              <a:t>23/05/2021</a:t>
            </a:fld>
            <a:endParaRPr lang="en-GB"/>
          </a:p>
        </p:txBody>
      </p:sp>
      <p:sp>
        <p:nvSpPr>
          <p:cNvPr id="5" name="Footer Placeholder 4">
            <a:extLst>
              <a:ext uri="{FF2B5EF4-FFF2-40B4-BE49-F238E27FC236}">
                <a16:creationId xmlns:a16="http://schemas.microsoft.com/office/drawing/2014/main" id="{AC8D5A2F-6168-44CA-8688-B1514B7461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E65AAC-308F-4F45-85DC-3185BB1163D0}"/>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1080241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288F3-F01D-40E9-B727-031C0541FCB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BABE821-AE30-417A-B442-88779CA6395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A76D3C-5C20-4477-8093-94FB7C227212}"/>
              </a:ext>
            </a:extLst>
          </p:cNvPr>
          <p:cNvSpPr>
            <a:spLocks noGrp="1"/>
          </p:cNvSpPr>
          <p:nvPr>
            <p:ph type="dt" sz="half" idx="10"/>
          </p:nvPr>
        </p:nvSpPr>
        <p:spPr/>
        <p:txBody>
          <a:bodyPr/>
          <a:lstStyle/>
          <a:p>
            <a:fld id="{95AA77E4-F96A-4845-9ACC-403B58E31EE5}" type="datetimeFigureOut">
              <a:rPr lang="en-GB" smtClean="0"/>
              <a:t>23/05/2021</a:t>
            </a:fld>
            <a:endParaRPr lang="en-GB"/>
          </a:p>
        </p:txBody>
      </p:sp>
      <p:sp>
        <p:nvSpPr>
          <p:cNvPr id="5" name="Footer Placeholder 4">
            <a:extLst>
              <a:ext uri="{FF2B5EF4-FFF2-40B4-BE49-F238E27FC236}">
                <a16:creationId xmlns:a16="http://schemas.microsoft.com/office/drawing/2014/main" id="{A898C991-4A3B-4C63-A5CF-6E618036D3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0E8A4A-02ED-47A7-BD5B-100411D4D9F4}"/>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506449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CE60E-5118-4644-8280-6B6B032D91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3838D5E-2637-462B-AA4C-2D6E5F61F9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DC29FC5-AADE-4FF0-9278-960C112393E2}"/>
              </a:ext>
            </a:extLst>
          </p:cNvPr>
          <p:cNvSpPr>
            <a:spLocks noGrp="1"/>
          </p:cNvSpPr>
          <p:nvPr>
            <p:ph type="dt" sz="half" idx="10"/>
          </p:nvPr>
        </p:nvSpPr>
        <p:spPr/>
        <p:txBody>
          <a:bodyPr/>
          <a:lstStyle/>
          <a:p>
            <a:fld id="{95AA77E4-F96A-4845-9ACC-403B58E31EE5}" type="datetimeFigureOut">
              <a:rPr lang="en-GB" smtClean="0"/>
              <a:t>23/05/2021</a:t>
            </a:fld>
            <a:endParaRPr lang="en-GB"/>
          </a:p>
        </p:txBody>
      </p:sp>
      <p:sp>
        <p:nvSpPr>
          <p:cNvPr id="5" name="Footer Placeholder 4">
            <a:extLst>
              <a:ext uri="{FF2B5EF4-FFF2-40B4-BE49-F238E27FC236}">
                <a16:creationId xmlns:a16="http://schemas.microsoft.com/office/drawing/2014/main" id="{9ED1345E-C8F8-493E-BBB7-054349F0AD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E2E324-8E7C-41C1-981E-B56D9997BF70}"/>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125000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FD8EB-B509-4C67-BA2F-0D46E47324E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BBD4AC9-2397-467B-AC34-C6E2D508E84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4188E31-50E1-40BD-A474-513E41976D3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7C5C566-FE6D-4B8F-B6A3-61905FD5A3D8}"/>
              </a:ext>
            </a:extLst>
          </p:cNvPr>
          <p:cNvSpPr>
            <a:spLocks noGrp="1"/>
          </p:cNvSpPr>
          <p:nvPr>
            <p:ph type="dt" sz="half" idx="10"/>
          </p:nvPr>
        </p:nvSpPr>
        <p:spPr/>
        <p:txBody>
          <a:bodyPr/>
          <a:lstStyle/>
          <a:p>
            <a:fld id="{95AA77E4-F96A-4845-9ACC-403B58E31EE5}" type="datetimeFigureOut">
              <a:rPr lang="en-GB" smtClean="0"/>
              <a:t>23/05/2021</a:t>
            </a:fld>
            <a:endParaRPr lang="en-GB"/>
          </a:p>
        </p:txBody>
      </p:sp>
      <p:sp>
        <p:nvSpPr>
          <p:cNvPr id="6" name="Footer Placeholder 5">
            <a:extLst>
              <a:ext uri="{FF2B5EF4-FFF2-40B4-BE49-F238E27FC236}">
                <a16:creationId xmlns:a16="http://schemas.microsoft.com/office/drawing/2014/main" id="{33E54684-6100-48B2-8DE4-5041C90F43C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C14EEE-8F76-4EE7-B1AA-9880CB2972B3}"/>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4135203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AF8E7-62B9-4133-8AC1-25271253FF4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1812CDE-5A5C-4DDB-9833-7C9874474C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5D4BCB4-E94C-464D-BCD8-13815C48586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32AC959-C28D-42B1-A1BD-8C750998C4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E2315E9-0672-4B54-AABB-C52AB6E226D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1E69C4E-5916-44D7-9BCF-EF3A879E5B74}"/>
              </a:ext>
            </a:extLst>
          </p:cNvPr>
          <p:cNvSpPr>
            <a:spLocks noGrp="1"/>
          </p:cNvSpPr>
          <p:nvPr>
            <p:ph type="dt" sz="half" idx="10"/>
          </p:nvPr>
        </p:nvSpPr>
        <p:spPr/>
        <p:txBody>
          <a:bodyPr/>
          <a:lstStyle/>
          <a:p>
            <a:fld id="{95AA77E4-F96A-4845-9ACC-403B58E31EE5}" type="datetimeFigureOut">
              <a:rPr lang="en-GB" smtClean="0"/>
              <a:t>23/05/2021</a:t>
            </a:fld>
            <a:endParaRPr lang="en-GB"/>
          </a:p>
        </p:txBody>
      </p:sp>
      <p:sp>
        <p:nvSpPr>
          <p:cNvPr id="8" name="Footer Placeholder 7">
            <a:extLst>
              <a:ext uri="{FF2B5EF4-FFF2-40B4-BE49-F238E27FC236}">
                <a16:creationId xmlns:a16="http://schemas.microsoft.com/office/drawing/2014/main" id="{6B7F92CC-8FCD-4C69-9688-4B71AEC77E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D2DEE3E-4D19-4E5F-81F1-DE809AD60CFC}"/>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3312151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CA22C-AEF3-483D-8947-46F394D8B62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87F46DB-562D-498C-BB96-894E2C78E78C}"/>
              </a:ext>
            </a:extLst>
          </p:cNvPr>
          <p:cNvSpPr>
            <a:spLocks noGrp="1"/>
          </p:cNvSpPr>
          <p:nvPr>
            <p:ph type="dt" sz="half" idx="10"/>
          </p:nvPr>
        </p:nvSpPr>
        <p:spPr/>
        <p:txBody>
          <a:bodyPr/>
          <a:lstStyle/>
          <a:p>
            <a:fld id="{95AA77E4-F96A-4845-9ACC-403B58E31EE5}" type="datetimeFigureOut">
              <a:rPr lang="en-GB" smtClean="0"/>
              <a:t>23/05/2021</a:t>
            </a:fld>
            <a:endParaRPr lang="en-GB"/>
          </a:p>
        </p:txBody>
      </p:sp>
      <p:sp>
        <p:nvSpPr>
          <p:cNvPr id="4" name="Footer Placeholder 3">
            <a:extLst>
              <a:ext uri="{FF2B5EF4-FFF2-40B4-BE49-F238E27FC236}">
                <a16:creationId xmlns:a16="http://schemas.microsoft.com/office/drawing/2014/main" id="{F7EFE662-5B21-4343-80C5-222DB21202E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17B4332-FB1A-42CB-8835-870A29DB2640}"/>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288693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BCFAC2-4165-4051-A07A-6FEC6D648724}"/>
              </a:ext>
            </a:extLst>
          </p:cNvPr>
          <p:cNvSpPr>
            <a:spLocks noGrp="1"/>
          </p:cNvSpPr>
          <p:nvPr>
            <p:ph type="dt" sz="half" idx="10"/>
          </p:nvPr>
        </p:nvSpPr>
        <p:spPr/>
        <p:txBody>
          <a:bodyPr/>
          <a:lstStyle/>
          <a:p>
            <a:fld id="{95AA77E4-F96A-4845-9ACC-403B58E31EE5}" type="datetimeFigureOut">
              <a:rPr lang="en-GB" smtClean="0"/>
              <a:t>23/05/2021</a:t>
            </a:fld>
            <a:endParaRPr lang="en-GB"/>
          </a:p>
        </p:txBody>
      </p:sp>
      <p:sp>
        <p:nvSpPr>
          <p:cNvPr id="3" name="Footer Placeholder 2">
            <a:extLst>
              <a:ext uri="{FF2B5EF4-FFF2-40B4-BE49-F238E27FC236}">
                <a16:creationId xmlns:a16="http://schemas.microsoft.com/office/drawing/2014/main" id="{90415A8C-ADCD-47C6-BC74-68903001AAA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A55CC31-C7FA-40B8-9927-786F5C61FD2C}"/>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1130789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6177D-6514-483E-BC70-D4EC46695FB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9F0ED52-D4F9-4B95-935D-49AE4E0C66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EB96454-E7CC-414D-8C0E-F80B3E4862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5045B7F-D48E-4440-A041-735609151B33}"/>
              </a:ext>
            </a:extLst>
          </p:cNvPr>
          <p:cNvSpPr>
            <a:spLocks noGrp="1"/>
          </p:cNvSpPr>
          <p:nvPr>
            <p:ph type="dt" sz="half" idx="10"/>
          </p:nvPr>
        </p:nvSpPr>
        <p:spPr/>
        <p:txBody>
          <a:bodyPr/>
          <a:lstStyle/>
          <a:p>
            <a:fld id="{95AA77E4-F96A-4845-9ACC-403B58E31EE5}" type="datetimeFigureOut">
              <a:rPr lang="en-GB" smtClean="0"/>
              <a:t>23/05/2021</a:t>
            </a:fld>
            <a:endParaRPr lang="en-GB"/>
          </a:p>
        </p:txBody>
      </p:sp>
      <p:sp>
        <p:nvSpPr>
          <p:cNvPr id="6" name="Footer Placeholder 5">
            <a:extLst>
              <a:ext uri="{FF2B5EF4-FFF2-40B4-BE49-F238E27FC236}">
                <a16:creationId xmlns:a16="http://schemas.microsoft.com/office/drawing/2014/main" id="{59BD7468-8BD9-407B-8ACE-58F055FEE1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2E2050-0587-4A7D-8EFC-E01DAADC1FC1}"/>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564465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F98EA-F17D-4B50-A1E2-2A010D9D8A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513CEE4-F6B7-4CE4-B862-0CD34A8C87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2278D0E-0D27-460A-8D38-BC2FC0D108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B0E24F5-9138-4ADC-9F7E-2FE3D1441678}"/>
              </a:ext>
            </a:extLst>
          </p:cNvPr>
          <p:cNvSpPr>
            <a:spLocks noGrp="1"/>
          </p:cNvSpPr>
          <p:nvPr>
            <p:ph type="dt" sz="half" idx="10"/>
          </p:nvPr>
        </p:nvSpPr>
        <p:spPr/>
        <p:txBody>
          <a:bodyPr/>
          <a:lstStyle/>
          <a:p>
            <a:fld id="{95AA77E4-F96A-4845-9ACC-403B58E31EE5}" type="datetimeFigureOut">
              <a:rPr lang="en-GB" smtClean="0"/>
              <a:t>23/05/2021</a:t>
            </a:fld>
            <a:endParaRPr lang="en-GB"/>
          </a:p>
        </p:txBody>
      </p:sp>
      <p:sp>
        <p:nvSpPr>
          <p:cNvPr id="6" name="Footer Placeholder 5">
            <a:extLst>
              <a:ext uri="{FF2B5EF4-FFF2-40B4-BE49-F238E27FC236}">
                <a16:creationId xmlns:a16="http://schemas.microsoft.com/office/drawing/2014/main" id="{57586E40-1D56-441C-9D19-15E7D78946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E3FA67-3754-4C05-A785-17487EDD329B}"/>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2957620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51061-8783-464E-B169-DBC47B741CD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1FABE35-9926-4441-B4B2-BA809DCF25F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67B27D-6056-4365-9362-B0AFC776EED9}"/>
              </a:ext>
            </a:extLst>
          </p:cNvPr>
          <p:cNvSpPr>
            <a:spLocks noGrp="1"/>
          </p:cNvSpPr>
          <p:nvPr>
            <p:ph type="dt" sz="half" idx="10"/>
          </p:nvPr>
        </p:nvSpPr>
        <p:spPr/>
        <p:txBody>
          <a:bodyPr/>
          <a:lstStyle/>
          <a:p>
            <a:fld id="{95AA77E4-F96A-4845-9ACC-403B58E31EE5}" type="datetimeFigureOut">
              <a:rPr lang="en-GB" smtClean="0"/>
              <a:t>23/05/2021</a:t>
            </a:fld>
            <a:endParaRPr lang="en-GB"/>
          </a:p>
        </p:txBody>
      </p:sp>
      <p:sp>
        <p:nvSpPr>
          <p:cNvPr id="5" name="Footer Placeholder 4">
            <a:extLst>
              <a:ext uri="{FF2B5EF4-FFF2-40B4-BE49-F238E27FC236}">
                <a16:creationId xmlns:a16="http://schemas.microsoft.com/office/drawing/2014/main" id="{78DBED9D-6638-4EBF-BD07-9345C833F7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7244AF-9C7C-4FC8-9782-E26AB81E0A6C}"/>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3483366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75B524-4F03-4C9F-8C0B-B1986ADB00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69A702-9357-4FEA-820B-0E83F8D0E9D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764345-D379-4870-9A84-837A4D2B06AD}"/>
              </a:ext>
            </a:extLst>
          </p:cNvPr>
          <p:cNvSpPr>
            <a:spLocks noGrp="1"/>
          </p:cNvSpPr>
          <p:nvPr>
            <p:ph type="dt" sz="half" idx="10"/>
          </p:nvPr>
        </p:nvSpPr>
        <p:spPr/>
        <p:txBody>
          <a:bodyPr/>
          <a:lstStyle/>
          <a:p>
            <a:fld id="{95AA77E4-F96A-4845-9ACC-403B58E31EE5}" type="datetimeFigureOut">
              <a:rPr lang="en-GB" smtClean="0"/>
              <a:t>23/05/2021</a:t>
            </a:fld>
            <a:endParaRPr lang="en-GB"/>
          </a:p>
        </p:txBody>
      </p:sp>
      <p:sp>
        <p:nvSpPr>
          <p:cNvPr id="5" name="Footer Placeholder 4">
            <a:extLst>
              <a:ext uri="{FF2B5EF4-FFF2-40B4-BE49-F238E27FC236}">
                <a16:creationId xmlns:a16="http://schemas.microsoft.com/office/drawing/2014/main" id="{B0E0B1A7-1CEF-4D38-BD5A-E91AD13A45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9E2176-3F10-469E-9D2A-9A619E415C79}"/>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3264762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0E50C1-9F62-4D30-A612-F2556F65D9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978A77-06C2-4F26-9215-0896A1CADD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E2E368-7488-48A1-ADA2-EB4DF30D49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AA77E4-F96A-4845-9ACC-403B58E31EE5}" type="datetimeFigureOut">
              <a:rPr lang="en-GB" smtClean="0"/>
              <a:t>23/05/2021</a:t>
            </a:fld>
            <a:endParaRPr lang="en-GB"/>
          </a:p>
        </p:txBody>
      </p:sp>
      <p:sp>
        <p:nvSpPr>
          <p:cNvPr id="5" name="Footer Placeholder 4">
            <a:extLst>
              <a:ext uri="{FF2B5EF4-FFF2-40B4-BE49-F238E27FC236}">
                <a16:creationId xmlns:a16="http://schemas.microsoft.com/office/drawing/2014/main" id="{7C5FAFE0-611A-4509-9EA1-2E80F8DE8E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4B6799F-71F9-4F97-9546-E13AEBC875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C3B143-01FB-46E2-B62F-4742F8179E3A}" type="slidenum">
              <a:rPr lang="en-GB" smtClean="0"/>
              <a:t>‹#›</a:t>
            </a:fld>
            <a:endParaRPr lang="en-GB"/>
          </a:p>
        </p:txBody>
      </p:sp>
    </p:spTree>
    <p:extLst>
      <p:ext uri="{BB962C8B-B14F-4D97-AF65-F5344CB8AC3E}">
        <p14:creationId xmlns:p14="http://schemas.microsoft.com/office/powerpoint/2010/main" val="2212496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hdphoto" Target="../media/hdphoto1.wdp"/><Relationship Id="rId7"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ummer glade pixie hollow wallpaper - | Tinkerbell wallpaper, Tinkerbell  pictures, Iphone background images">
            <a:extLst>
              <a:ext uri="{FF2B5EF4-FFF2-40B4-BE49-F238E27FC236}">
                <a16:creationId xmlns:a16="http://schemas.microsoft.com/office/drawing/2014/main" id="{7B420BE4-DB20-420B-A3A5-B1AA429E96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BD65C95-2271-41CF-ADF8-F04ED7E279B4}"/>
              </a:ext>
            </a:extLst>
          </p:cNvPr>
          <p:cNvSpPr>
            <a:spLocks noGrp="1"/>
          </p:cNvSpPr>
          <p:nvPr>
            <p:ph type="ctrTitle"/>
          </p:nvPr>
        </p:nvSpPr>
        <p:spPr>
          <a:xfrm>
            <a:off x="1524000" y="129760"/>
            <a:ext cx="9144000" cy="1008063"/>
          </a:xfrm>
        </p:spPr>
        <p:txBody>
          <a:bodyPr/>
          <a:lstStyle/>
          <a:p>
            <a:r>
              <a:rPr lang="en-GB" u="sng" dirty="0">
                <a:solidFill>
                  <a:schemeClr val="bg1"/>
                </a:solidFill>
                <a:latin typeface="Twinkl Cursive Looped" panose="02000000000000000000" pitchFamily="2" charset="0"/>
              </a:rPr>
              <a:t>Tuesday 25</a:t>
            </a:r>
            <a:r>
              <a:rPr lang="en-GB" u="sng" baseline="30000" dirty="0">
                <a:solidFill>
                  <a:schemeClr val="bg1"/>
                </a:solidFill>
                <a:latin typeface="Twinkl Cursive Looped" panose="02000000000000000000" pitchFamily="2" charset="0"/>
              </a:rPr>
              <a:t>th</a:t>
            </a:r>
            <a:r>
              <a:rPr lang="en-GB" u="sng" dirty="0">
                <a:solidFill>
                  <a:schemeClr val="bg1"/>
                </a:solidFill>
                <a:latin typeface="Twinkl Cursive Looped" panose="02000000000000000000" pitchFamily="2" charset="0"/>
              </a:rPr>
              <a:t> May 2021</a:t>
            </a:r>
          </a:p>
        </p:txBody>
      </p:sp>
      <p:sp>
        <p:nvSpPr>
          <p:cNvPr id="3" name="Subtitle 2">
            <a:extLst>
              <a:ext uri="{FF2B5EF4-FFF2-40B4-BE49-F238E27FC236}">
                <a16:creationId xmlns:a16="http://schemas.microsoft.com/office/drawing/2014/main" id="{AD1151A7-881F-4F7A-B81E-85C32B9B2DDE}"/>
              </a:ext>
            </a:extLst>
          </p:cNvPr>
          <p:cNvSpPr>
            <a:spLocks noGrp="1"/>
          </p:cNvSpPr>
          <p:nvPr>
            <p:ph type="subTitle" idx="1"/>
          </p:nvPr>
        </p:nvSpPr>
        <p:spPr>
          <a:xfrm>
            <a:off x="1524000" y="4356100"/>
            <a:ext cx="9144000" cy="1655762"/>
          </a:xfrm>
        </p:spPr>
        <p:txBody>
          <a:bodyPr>
            <a:normAutofit/>
          </a:bodyPr>
          <a:lstStyle/>
          <a:p>
            <a:r>
              <a:rPr lang="en-GB" sz="5400" dirty="0">
                <a:solidFill>
                  <a:schemeClr val="bg1"/>
                </a:solidFill>
                <a:latin typeface="Twinkl Cursive Looped" panose="02000000000000000000" pitchFamily="2" charset="0"/>
              </a:rPr>
              <a:t>Paint a picture of your fairy.</a:t>
            </a:r>
          </a:p>
        </p:txBody>
      </p:sp>
    </p:spTree>
    <p:extLst>
      <p:ext uri="{BB962C8B-B14F-4D97-AF65-F5344CB8AC3E}">
        <p14:creationId xmlns:p14="http://schemas.microsoft.com/office/powerpoint/2010/main" val="28331549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ummer glade pixie hollow wallpaper - | Tinkerbell wallpaper, Tinkerbell  pictures, Iphone background images">
            <a:extLst>
              <a:ext uri="{FF2B5EF4-FFF2-40B4-BE49-F238E27FC236}">
                <a16:creationId xmlns:a16="http://schemas.microsoft.com/office/drawing/2014/main" id="{7B420BE4-DB20-420B-A3A5-B1AA429E96E3}"/>
              </a:ext>
            </a:extLst>
          </p:cNvPr>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AD1151A7-881F-4F7A-B81E-85C32B9B2DDE}"/>
              </a:ext>
            </a:extLst>
          </p:cNvPr>
          <p:cNvSpPr>
            <a:spLocks noGrp="1"/>
          </p:cNvSpPr>
          <p:nvPr>
            <p:ph type="subTitle" idx="1"/>
          </p:nvPr>
        </p:nvSpPr>
        <p:spPr>
          <a:xfrm>
            <a:off x="1523999" y="3429000"/>
            <a:ext cx="9144000" cy="2626484"/>
          </a:xfrm>
        </p:spPr>
        <p:txBody>
          <a:bodyPr>
            <a:normAutofit/>
          </a:bodyPr>
          <a:lstStyle/>
          <a:p>
            <a:r>
              <a:rPr lang="en-GB" dirty="0">
                <a:latin typeface="Twinkl Cursive Looped" panose="02000000000000000000" pitchFamily="2" charset="0"/>
              </a:rPr>
              <a:t>Today we will be working on painting a picture of our fairy, including many of the details that make fairies so unique. </a:t>
            </a:r>
          </a:p>
        </p:txBody>
      </p:sp>
      <p:sp>
        <p:nvSpPr>
          <p:cNvPr id="5" name="Title 4">
            <a:extLst>
              <a:ext uri="{FF2B5EF4-FFF2-40B4-BE49-F238E27FC236}">
                <a16:creationId xmlns:a16="http://schemas.microsoft.com/office/drawing/2014/main" id="{153C9D4D-CDCB-4AD8-9DFE-3DDA6CCC1E76}"/>
              </a:ext>
            </a:extLst>
          </p:cNvPr>
          <p:cNvSpPr>
            <a:spLocks noGrp="1"/>
          </p:cNvSpPr>
          <p:nvPr>
            <p:ph type="ctrTitle"/>
          </p:nvPr>
        </p:nvSpPr>
        <p:spPr>
          <a:xfrm>
            <a:off x="2464896" y="996012"/>
            <a:ext cx="7627986" cy="2585323"/>
          </a:xfrm>
          <a:prstGeom prst="rect">
            <a:avLst/>
          </a:prstGeom>
          <a:noFill/>
        </p:spPr>
        <p:txBody>
          <a:bodyPr wrap="none" lIns="91440" tIns="45720" rIns="91440" bIns="45720">
            <a:spAutoFit/>
          </a:bodyPr>
          <a:lstStyle/>
          <a:p>
            <a:pPr algn="ctr"/>
            <a:r>
              <a:rPr lang="en-US" b="0" cap="none" spc="0" dirty="0">
                <a:ln w="0"/>
                <a:solidFill>
                  <a:schemeClr val="accent1"/>
                </a:solidFill>
                <a:latin typeface="Twinkl Cursive Looped" panose="02000000000000000000" pitchFamily="2" charset="0"/>
              </a:rPr>
              <a:t>Remember the fairies we </a:t>
            </a:r>
            <a:br>
              <a:rPr lang="en-US" b="0" cap="none" spc="0" dirty="0">
                <a:ln w="0"/>
                <a:solidFill>
                  <a:schemeClr val="accent1"/>
                </a:solidFill>
                <a:latin typeface="Twinkl Cursive Looped" panose="02000000000000000000" pitchFamily="2" charset="0"/>
              </a:rPr>
            </a:br>
            <a:r>
              <a:rPr lang="en-US" b="0" cap="none" spc="0" dirty="0">
                <a:ln w="0"/>
                <a:solidFill>
                  <a:schemeClr val="accent1"/>
                </a:solidFill>
                <a:latin typeface="Twinkl Cursive Looped" panose="02000000000000000000" pitchFamily="2" charset="0"/>
              </a:rPr>
              <a:t>looked at yesterday? </a:t>
            </a:r>
            <a:br>
              <a:rPr lang="en-US" b="0" cap="none" spc="0" dirty="0">
                <a:ln w="0"/>
                <a:solidFill>
                  <a:schemeClr val="accent1"/>
                </a:solidFill>
                <a:latin typeface="Twinkl Cursive Looped" panose="02000000000000000000" pitchFamily="2" charset="0"/>
              </a:rPr>
            </a:br>
            <a:endParaRPr lang="en-US" b="0" cap="none" spc="0" dirty="0">
              <a:ln w="0"/>
              <a:solidFill>
                <a:schemeClr val="accent1"/>
              </a:solidFill>
              <a:latin typeface="Twinkl Cursive Looped" panose="02000000000000000000" pitchFamily="2" charset="0"/>
            </a:endParaRPr>
          </a:p>
        </p:txBody>
      </p:sp>
    </p:spTree>
    <p:extLst>
      <p:ext uri="{BB962C8B-B14F-4D97-AF65-F5344CB8AC3E}">
        <p14:creationId xmlns:p14="http://schemas.microsoft.com/office/powerpoint/2010/main" val="21839306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ummer glade pixie hollow wallpaper - | Tinkerbell wallpaper, Tinkerbell  pictures, Iphone background images">
            <a:extLst>
              <a:ext uri="{FF2B5EF4-FFF2-40B4-BE49-F238E27FC236}">
                <a16:creationId xmlns:a16="http://schemas.microsoft.com/office/drawing/2014/main" id="{F784A407-EC02-499C-8503-9596A4AE9D14}"/>
              </a:ext>
            </a:extLst>
          </p:cNvPr>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6B1313E-E2F7-469B-A25A-CCBB901FD356}"/>
              </a:ext>
            </a:extLst>
          </p:cNvPr>
          <p:cNvSpPr>
            <a:spLocks noGrp="1"/>
          </p:cNvSpPr>
          <p:nvPr>
            <p:ph type="title"/>
          </p:nvPr>
        </p:nvSpPr>
        <p:spPr>
          <a:xfrm>
            <a:off x="838200" y="98653"/>
            <a:ext cx="10515600" cy="1325563"/>
          </a:xfrm>
        </p:spPr>
        <p:txBody>
          <a:bodyPr/>
          <a:lstStyle/>
          <a:p>
            <a:pPr algn="ctr"/>
            <a:r>
              <a:rPr lang="en-GB" dirty="0">
                <a:latin typeface="Twinkl Cursive Looped" panose="02000000000000000000" pitchFamily="2" charset="0"/>
              </a:rPr>
              <a:t>There are lots of types of fairies and they can have different powers. </a:t>
            </a:r>
          </a:p>
        </p:txBody>
      </p:sp>
      <p:pic>
        <p:nvPicPr>
          <p:cNvPr id="5122" name="Picture 2" descr="Tinkerbell.Silvermist.jpg">
            <a:extLst>
              <a:ext uri="{FF2B5EF4-FFF2-40B4-BE49-F238E27FC236}">
                <a16:creationId xmlns:a16="http://schemas.microsoft.com/office/drawing/2014/main" id="{B4C3B6FE-9556-495B-A77B-6B95E14019C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2372" y="1597924"/>
            <a:ext cx="1151655" cy="204994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inkerbell.Rosetta.jpg">
            <a:extLst>
              <a:ext uri="{FF2B5EF4-FFF2-40B4-BE49-F238E27FC236}">
                <a16:creationId xmlns:a16="http://schemas.microsoft.com/office/drawing/2014/main" id="{91143079-7E31-428D-8EDD-CE9510FE436F}"/>
              </a:ext>
            </a:extLst>
          </p:cNvPr>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10386"/>
          <a:stretch/>
        </p:blipFill>
        <p:spPr bwMode="auto">
          <a:xfrm>
            <a:off x="327627" y="4026357"/>
            <a:ext cx="1434566" cy="228830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Perisecretofthewings.png">
            <a:extLst>
              <a:ext uri="{FF2B5EF4-FFF2-40B4-BE49-F238E27FC236}">
                <a16:creationId xmlns:a16="http://schemas.microsoft.com/office/drawing/2014/main" id="{67A49CED-8D90-495B-AC0A-05EB82FC91A4}"/>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43997" y="1474990"/>
            <a:ext cx="1323035" cy="2083780"/>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Category:Males | Disney Fairies Wiki | Fandom">
            <a:extLst>
              <a:ext uri="{FF2B5EF4-FFF2-40B4-BE49-F238E27FC236}">
                <a16:creationId xmlns:a16="http://schemas.microsoft.com/office/drawing/2014/main" id="{F786FCC4-0174-4C47-891B-5E8F8A5F04CB}"/>
              </a:ext>
            </a:extLst>
          </p:cNvPr>
          <p:cNvPicPr>
            <a:picLocks noChangeAspect="1" noChangeArrowheads="1"/>
          </p:cNvPicPr>
          <p:nvPr/>
        </p:nvPicPr>
        <p:blipFill>
          <a:blip r:embed="rId7">
            <a:clrChange>
              <a:clrFrom>
                <a:srgbClr val="EEF3F9"/>
              </a:clrFrom>
              <a:clrTo>
                <a:srgbClr val="EEF3F9">
                  <a:alpha val="0"/>
                </a:srgbClr>
              </a:clrTo>
            </a:clrChange>
            <a:extLst>
              <a:ext uri="{28A0092B-C50C-407E-A947-70E740481C1C}">
                <a14:useLocalDpi xmlns:a14="http://schemas.microsoft.com/office/drawing/2010/main" val="0"/>
              </a:ext>
            </a:extLst>
          </a:blip>
          <a:srcRect/>
          <a:stretch>
            <a:fillRect/>
          </a:stretch>
        </p:blipFill>
        <p:spPr bwMode="auto">
          <a:xfrm>
            <a:off x="3054568" y="3706258"/>
            <a:ext cx="2288308" cy="2288308"/>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Minister of Autumn | Disney Fairies Wiki | Fandom">
            <a:extLst>
              <a:ext uri="{FF2B5EF4-FFF2-40B4-BE49-F238E27FC236}">
                <a16:creationId xmlns:a16="http://schemas.microsoft.com/office/drawing/2014/main" id="{3328F234-F215-4B88-897A-2995AED6EE3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93204" y="1345220"/>
            <a:ext cx="1768752" cy="2083780"/>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Clank and Bobble | Disney Wiki | Fandom">
            <a:extLst>
              <a:ext uri="{FF2B5EF4-FFF2-40B4-BE49-F238E27FC236}">
                <a16:creationId xmlns:a16="http://schemas.microsoft.com/office/drawing/2014/main" id="{7A042187-23F0-4451-8266-56B6C4978D17}"/>
              </a:ext>
            </a:extLst>
          </p:cNvPr>
          <p:cNvPicPr>
            <a:picLocks noChangeAspect="1" noChangeArrowheads="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l="15135"/>
          <a:stretch/>
        </p:blipFill>
        <p:spPr bwMode="auto">
          <a:xfrm>
            <a:off x="9280858" y="3906908"/>
            <a:ext cx="1998282" cy="2100909"/>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Iridessa | Disney Fairies Wiki | Fandom">
            <a:extLst>
              <a:ext uri="{FF2B5EF4-FFF2-40B4-BE49-F238E27FC236}">
                <a16:creationId xmlns:a16="http://schemas.microsoft.com/office/drawing/2014/main" id="{5E33E24F-B657-435A-A3D5-BD7D251339F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96000" y="3642214"/>
            <a:ext cx="1892483" cy="2365604"/>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Fawn (Disney Fairies) | Heroes Wiki | Fandom">
            <a:extLst>
              <a:ext uri="{FF2B5EF4-FFF2-40B4-BE49-F238E27FC236}">
                <a16:creationId xmlns:a16="http://schemas.microsoft.com/office/drawing/2014/main" id="{10210B20-CD36-454C-BCF3-5E2BE85C986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87112" y="1282454"/>
            <a:ext cx="985774" cy="228830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FE7F2F81-6B34-4256-8C70-0E3FD5D99513}"/>
              </a:ext>
            </a:extLst>
          </p:cNvPr>
          <p:cNvSpPr/>
          <p:nvPr/>
        </p:nvSpPr>
        <p:spPr>
          <a:xfrm>
            <a:off x="99184" y="3472028"/>
            <a:ext cx="1638590" cy="769441"/>
          </a:xfrm>
          <a:prstGeom prst="rect">
            <a:avLst/>
          </a:prstGeom>
          <a:noFill/>
        </p:spPr>
        <p:txBody>
          <a:bodyPr wrap="none" lIns="91440" tIns="45720" rIns="91440" bIns="45720">
            <a:spAutoFit/>
          </a:bodyPr>
          <a:lstStyle/>
          <a:p>
            <a:pPr algn="ctr"/>
            <a:r>
              <a:rPr lang="en-US" sz="4400" b="0" cap="none" spc="0" dirty="0">
                <a:ln w="0"/>
                <a:solidFill>
                  <a:schemeClr val="tx1"/>
                </a:solidFill>
                <a:latin typeface="Twinkl Cursive Looped" panose="02000000000000000000" pitchFamily="2" charset="0"/>
              </a:rPr>
              <a:t>Water</a:t>
            </a:r>
          </a:p>
        </p:txBody>
      </p:sp>
      <p:sp>
        <p:nvSpPr>
          <p:cNvPr id="15" name="Rectangle 14">
            <a:extLst>
              <a:ext uri="{FF2B5EF4-FFF2-40B4-BE49-F238E27FC236}">
                <a16:creationId xmlns:a16="http://schemas.microsoft.com/office/drawing/2014/main" id="{211964A6-6248-47A1-847D-BCE5C4F40571}"/>
              </a:ext>
            </a:extLst>
          </p:cNvPr>
          <p:cNvSpPr/>
          <p:nvPr/>
        </p:nvSpPr>
        <p:spPr>
          <a:xfrm>
            <a:off x="2769745" y="3479258"/>
            <a:ext cx="1797287" cy="769441"/>
          </a:xfrm>
          <a:prstGeom prst="rect">
            <a:avLst/>
          </a:prstGeom>
          <a:noFill/>
        </p:spPr>
        <p:txBody>
          <a:bodyPr wrap="none" lIns="91440" tIns="45720" rIns="91440" bIns="45720">
            <a:spAutoFit/>
          </a:bodyPr>
          <a:lstStyle/>
          <a:p>
            <a:pPr algn="ctr"/>
            <a:r>
              <a:rPr lang="en-US" sz="4400" b="0" cap="none" spc="0" dirty="0">
                <a:ln w="0"/>
                <a:solidFill>
                  <a:schemeClr val="tx1"/>
                </a:solidFill>
                <a:latin typeface="Twinkl Cursive Looped" panose="02000000000000000000" pitchFamily="2" charset="0"/>
              </a:rPr>
              <a:t>Winter</a:t>
            </a:r>
          </a:p>
        </p:txBody>
      </p:sp>
      <p:sp>
        <p:nvSpPr>
          <p:cNvPr id="16" name="Rectangle 15">
            <a:extLst>
              <a:ext uri="{FF2B5EF4-FFF2-40B4-BE49-F238E27FC236}">
                <a16:creationId xmlns:a16="http://schemas.microsoft.com/office/drawing/2014/main" id="{71CDCB54-BDEF-4178-9ECD-4F101021DF16}"/>
              </a:ext>
            </a:extLst>
          </p:cNvPr>
          <p:cNvSpPr/>
          <p:nvPr/>
        </p:nvSpPr>
        <p:spPr>
          <a:xfrm>
            <a:off x="6109312" y="3491251"/>
            <a:ext cx="2135521" cy="769441"/>
          </a:xfrm>
          <a:prstGeom prst="rect">
            <a:avLst/>
          </a:prstGeom>
          <a:noFill/>
        </p:spPr>
        <p:txBody>
          <a:bodyPr wrap="none" lIns="91440" tIns="45720" rIns="91440" bIns="45720">
            <a:spAutoFit/>
          </a:bodyPr>
          <a:lstStyle/>
          <a:p>
            <a:pPr algn="ctr"/>
            <a:r>
              <a:rPr lang="en-US" sz="4400" b="0" cap="none" spc="0" dirty="0">
                <a:ln w="0"/>
                <a:solidFill>
                  <a:schemeClr val="tx1"/>
                </a:solidFill>
                <a:latin typeface="Twinkl Cursive Looped" panose="02000000000000000000" pitchFamily="2" charset="0"/>
              </a:rPr>
              <a:t>Autumn</a:t>
            </a:r>
          </a:p>
        </p:txBody>
      </p:sp>
      <p:sp>
        <p:nvSpPr>
          <p:cNvPr id="17" name="Rectangle 16">
            <a:extLst>
              <a:ext uri="{FF2B5EF4-FFF2-40B4-BE49-F238E27FC236}">
                <a16:creationId xmlns:a16="http://schemas.microsoft.com/office/drawing/2014/main" id="{80D8B05F-96BD-4853-B2E6-12D216E66647}"/>
              </a:ext>
            </a:extLst>
          </p:cNvPr>
          <p:cNvSpPr/>
          <p:nvPr/>
        </p:nvSpPr>
        <p:spPr>
          <a:xfrm>
            <a:off x="9408402" y="3522188"/>
            <a:ext cx="1939955" cy="769441"/>
          </a:xfrm>
          <a:prstGeom prst="rect">
            <a:avLst/>
          </a:prstGeom>
          <a:noFill/>
        </p:spPr>
        <p:txBody>
          <a:bodyPr wrap="none" lIns="91440" tIns="45720" rIns="91440" bIns="45720">
            <a:spAutoFit/>
          </a:bodyPr>
          <a:lstStyle/>
          <a:p>
            <a:pPr algn="ctr"/>
            <a:r>
              <a:rPr lang="en-US" sz="4400" b="0" cap="none" spc="0" dirty="0">
                <a:ln w="0"/>
                <a:solidFill>
                  <a:schemeClr val="tx1"/>
                </a:solidFill>
                <a:latin typeface="Twinkl Cursive Looped" panose="02000000000000000000" pitchFamily="2" charset="0"/>
              </a:rPr>
              <a:t>Animal</a:t>
            </a:r>
          </a:p>
        </p:txBody>
      </p:sp>
      <p:sp>
        <p:nvSpPr>
          <p:cNvPr id="19" name="Rectangle 18">
            <a:extLst>
              <a:ext uri="{FF2B5EF4-FFF2-40B4-BE49-F238E27FC236}">
                <a16:creationId xmlns:a16="http://schemas.microsoft.com/office/drawing/2014/main" id="{608A1EB5-D16B-43A2-816F-B6F5822C49D6}"/>
              </a:ext>
            </a:extLst>
          </p:cNvPr>
          <p:cNvSpPr/>
          <p:nvPr/>
        </p:nvSpPr>
        <p:spPr>
          <a:xfrm>
            <a:off x="226305" y="6067839"/>
            <a:ext cx="1800493" cy="707886"/>
          </a:xfrm>
          <a:prstGeom prst="rect">
            <a:avLst/>
          </a:prstGeom>
          <a:noFill/>
        </p:spPr>
        <p:txBody>
          <a:bodyPr wrap="none" lIns="91440" tIns="45720" rIns="91440" bIns="45720">
            <a:spAutoFit/>
          </a:bodyPr>
          <a:lstStyle/>
          <a:p>
            <a:pPr algn="ctr"/>
            <a:r>
              <a:rPr lang="en-US" sz="4000" dirty="0">
                <a:ln w="0"/>
                <a:latin typeface="Twinkl Cursive Looped" panose="02000000000000000000" pitchFamily="2" charset="0"/>
              </a:rPr>
              <a:t>G</a:t>
            </a:r>
            <a:r>
              <a:rPr lang="en-US" sz="4000" b="0" cap="none" spc="0" dirty="0">
                <a:ln w="0"/>
                <a:latin typeface="Twinkl Cursive Looped" panose="02000000000000000000" pitchFamily="2" charset="0"/>
              </a:rPr>
              <a:t>arden</a:t>
            </a:r>
          </a:p>
        </p:txBody>
      </p:sp>
      <p:sp>
        <p:nvSpPr>
          <p:cNvPr id="20" name="Rectangle 19">
            <a:extLst>
              <a:ext uri="{FF2B5EF4-FFF2-40B4-BE49-F238E27FC236}">
                <a16:creationId xmlns:a16="http://schemas.microsoft.com/office/drawing/2014/main" id="{E49B2CD5-985C-4BD0-8399-2F47547DB839}"/>
              </a:ext>
            </a:extLst>
          </p:cNvPr>
          <p:cNvSpPr/>
          <p:nvPr/>
        </p:nvSpPr>
        <p:spPr>
          <a:xfrm>
            <a:off x="2762435" y="6051461"/>
            <a:ext cx="2759090" cy="707886"/>
          </a:xfrm>
          <a:prstGeom prst="rect">
            <a:avLst/>
          </a:prstGeom>
          <a:noFill/>
        </p:spPr>
        <p:txBody>
          <a:bodyPr wrap="none" lIns="91440" tIns="45720" rIns="91440" bIns="45720">
            <a:spAutoFit/>
          </a:bodyPr>
          <a:lstStyle/>
          <a:p>
            <a:pPr algn="ctr"/>
            <a:r>
              <a:rPr lang="en-US" sz="4000" dirty="0">
                <a:ln w="0"/>
                <a:latin typeface="Twinkl Cursive Looped" panose="02000000000000000000" pitchFamily="2" charset="0"/>
              </a:rPr>
              <a:t>Dust keeper</a:t>
            </a:r>
            <a:endParaRPr lang="en-US" sz="4000" b="0" cap="none" spc="0" dirty="0">
              <a:ln w="0"/>
              <a:latin typeface="Twinkl Cursive Looped" panose="02000000000000000000" pitchFamily="2" charset="0"/>
            </a:endParaRPr>
          </a:p>
        </p:txBody>
      </p:sp>
      <p:sp>
        <p:nvSpPr>
          <p:cNvPr id="21" name="Rectangle 20">
            <a:extLst>
              <a:ext uri="{FF2B5EF4-FFF2-40B4-BE49-F238E27FC236}">
                <a16:creationId xmlns:a16="http://schemas.microsoft.com/office/drawing/2014/main" id="{683085E4-988A-46B6-B4D7-8729CA45D79F}"/>
              </a:ext>
            </a:extLst>
          </p:cNvPr>
          <p:cNvSpPr/>
          <p:nvPr/>
        </p:nvSpPr>
        <p:spPr>
          <a:xfrm>
            <a:off x="6519680" y="6007817"/>
            <a:ext cx="1314784" cy="707886"/>
          </a:xfrm>
          <a:prstGeom prst="rect">
            <a:avLst/>
          </a:prstGeom>
          <a:noFill/>
        </p:spPr>
        <p:txBody>
          <a:bodyPr wrap="none" lIns="91440" tIns="45720" rIns="91440" bIns="45720">
            <a:spAutoFit/>
          </a:bodyPr>
          <a:lstStyle/>
          <a:p>
            <a:pPr algn="ctr"/>
            <a:r>
              <a:rPr lang="en-US" sz="4000" dirty="0">
                <a:ln w="0"/>
                <a:latin typeface="Twinkl Cursive Looped" panose="02000000000000000000" pitchFamily="2" charset="0"/>
              </a:rPr>
              <a:t>Light</a:t>
            </a:r>
            <a:endParaRPr lang="en-US" sz="4000" b="0" cap="none" spc="0" dirty="0">
              <a:ln w="0"/>
              <a:latin typeface="Twinkl Cursive Looped" panose="02000000000000000000" pitchFamily="2" charset="0"/>
            </a:endParaRPr>
          </a:p>
        </p:txBody>
      </p:sp>
      <p:sp>
        <p:nvSpPr>
          <p:cNvPr id="22" name="Rectangle 21">
            <a:extLst>
              <a:ext uri="{FF2B5EF4-FFF2-40B4-BE49-F238E27FC236}">
                <a16:creationId xmlns:a16="http://schemas.microsoft.com/office/drawing/2014/main" id="{6D360A8D-1BE7-4CAF-93C8-192B2CD8204B}"/>
              </a:ext>
            </a:extLst>
          </p:cNvPr>
          <p:cNvSpPr/>
          <p:nvPr/>
        </p:nvSpPr>
        <p:spPr>
          <a:xfrm>
            <a:off x="9646305" y="6007817"/>
            <a:ext cx="1534394" cy="707886"/>
          </a:xfrm>
          <a:prstGeom prst="rect">
            <a:avLst/>
          </a:prstGeom>
          <a:noFill/>
        </p:spPr>
        <p:txBody>
          <a:bodyPr wrap="none" lIns="91440" tIns="45720" rIns="91440" bIns="45720">
            <a:spAutoFit/>
          </a:bodyPr>
          <a:lstStyle/>
          <a:p>
            <a:pPr algn="ctr"/>
            <a:r>
              <a:rPr lang="en-US" sz="4000" dirty="0">
                <a:ln w="0"/>
                <a:latin typeface="Twinkl Cursive Looped" panose="02000000000000000000" pitchFamily="2" charset="0"/>
              </a:rPr>
              <a:t>Tinker</a:t>
            </a:r>
            <a:endParaRPr lang="en-US" sz="4000" b="0" cap="none" spc="0" dirty="0">
              <a:ln w="0"/>
              <a:latin typeface="Twinkl Cursive Looped" panose="02000000000000000000" pitchFamily="2" charset="0"/>
            </a:endParaRPr>
          </a:p>
        </p:txBody>
      </p:sp>
    </p:spTree>
    <p:extLst>
      <p:ext uri="{BB962C8B-B14F-4D97-AF65-F5344CB8AC3E}">
        <p14:creationId xmlns:p14="http://schemas.microsoft.com/office/powerpoint/2010/main" val="1187773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1000"/>
                                        <p:tgtEl>
                                          <p:spTgt spid="5122"/>
                                        </p:tgtEl>
                                      </p:cBhvr>
                                    </p:animEffect>
                                    <p:anim calcmode="lin" valueType="num">
                                      <p:cBhvr>
                                        <p:cTn id="8" dur="1000" fill="hold"/>
                                        <p:tgtEl>
                                          <p:spTgt spid="5122"/>
                                        </p:tgtEl>
                                        <p:attrNameLst>
                                          <p:attrName>ppt_x</p:attrName>
                                        </p:attrNameLst>
                                      </p:cBhvr>
                                      <p:tavLst>
                                        <p:tav tm="0">
                                          <p:val>
                                            <p:strVal val="#ppt_x"/>
                                          </p:val>
                                        </p:tav>
                                        <p:tav tm="100000">
                                          <p:val>
                                            <p:strVal val="#ppt_x"/>
                                          </p:val>
                                        </p:tav>
                                      </p:tavLst>
                                    </p:anim>
                                    <p:anim calcmode="lin" valueType="num">
                                      <p:cBhvr>
                                        <p:cTn id="9"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5126"/>
                                        </p:tgtEl>
                                        <p:attrNameLst>
                                          <p:attrName>style.visibility</p:attrName>
                                        </p:attrNameLst>
                                      </p:cBhvr>
                                      <p:to>
                                        <p:strVal val="visible"/>
                                      </p:to>
                                    </p:set>
                                    <p:animEffect transition="in" filter="circle(in)">
                                      <p:cBhvr>
                                        <p:cTn id="19" dur="2000"/>
                                        <p:tgtEl>
                                          <p:spTgt spid="5126"/>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circle(in)">
                                      <p:cBhvr>
                                        <p:cTn id="24" dur="20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130"/>
                                        </p:tgtEl>
                                        <p:attrNameLst>
                                          <p:attrName>style.visibility</p:attrName>
                                        </p:attrNameLst>
                                      </p:cBhvr>
                                      <p:to>
                                        <p:strVal val="visible"/>
                                      </p:to>
                                    </p:set>
                                    <p:anim calcmode="lin" valueType="num">
                                      <p:cBhvr additive="base">
                                        <p:cTn id="29" dur="500" fill="hold"/>
                                        <p:tgtEl>
                                          <p:spTgt spid="5130"/>
                                        </p:tgtEl>
                                        <p:attrNameLst>
                                          <p:attrName>ppt_x</p:attrName>
                                        </p:attrNameLst>
                                      </p:cBhvr>
                                      <p:tavLst>
                                        <p:tav tm="0">
                                          <p:val>
                                            <p:strVal val="#ppt_x"/>
                                          </p:val>
                                        </p:tav>
                                        <p:tav tm="100000">
                                          <p:val>
                                            <p:strVal val="#ppt_x"/>
                                          </p:val>
                                        </p:tav>
                                      </p:tavLst>
                                    </p:anim>
                                    <p:anim calcmode="lin" valueType="num">
                                      <p:cBhvr additive="base">
                                        <p:cTn id="30" dur="500" fill="hold"/>
                                        <p:tgtEl>
                                          <p:spTgt spid="513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6">
                                            <p:txEl>
                                              <p:pRg st="0" end="0"/>
                                            </p:txEl>
                                          </p:spTgt>
                                        </p:tgtEl>
                                        <p:attrNameLst>
                                          <p:attrName>style.visibility</p:attrName>
                                        </p:attrNameLst>
                                      </p:cBhvr>
                                      <p:to>
                                        <p:strVal val="visible"/>
                                      </p:to>
                                    </p:set>
                                    <p:anim calcmode="lin" valueType="num">
                                      <p:cBhvr additive="base">
                                        <p:cTn id="35"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5136"/>
                                        </p:tgtEl>
                                        <p:attrNameLst>
                                          <p:attrName>style.visibility</p:attrName>
                                        </p:attrNameLst>
                                      </p:cBhvr>
                                      <p:to>
                                        <p:strVal val="visible"/>
                                      </p:to>
                                    </p:set>
                                    <p:animEffect transition="in" filter="barn(inVertical)">
                                      <p:cBhvr>
                                        <p:cTn id="41" dur="500"/>
                                        <p:tgtEl>
                                          <p:spTgt spid="5136"/>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nodeType="clickEffect">
                                  <p:stCondLst>
                                    <p:cond delay="0"/>
                                  </p:stCondLst>
                                  <p:childTnLst>
                                    <p:set>
                                      <p:cBhvr>
                                        <p:cTn id="45" dur="1" fill="hold">
                                          <p:stCondLst>
                                            <p:cond delay="0"/>
                                          </p:stCondLst>
                                        </p:cTn>
                                        <p:tgtEl>
                                          <p:spTgt spid="17">
                                            <p:txEl>
                                              <p:pRg st="0" end="0"/>
                                            </p:txEl>
                                          </p:spTgt>
                                        </p:tgtEl>
                                        <p:attrNameLst>
                                          <p:attrName>style.visibility</p:attrName>
                                        </p:attrNameLst>
                                      </p:cBhvr>
                                      <p:to>
                                        <p:strVal val="visible"/>
                                      </p:to>
                                    </p:set>
                                    <p:animEffect transition="in" filter="barn(inVertical)">
                                      <p:cBhvr>
                                        <p:cTn id="46" dur="500"/>
                                        <p:tgtEl>
                                          <p:spTgt spid="17">
                                            <p:txEl>
                                              <p:pRg st="0" end="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1" presetClass="entr" presetSubtype="1" fill="hold" nodeType="clickEffect">
                                  <p:stCondLst>
                                    <p:cond delay="0"/>
                                  </p:stCondLst>
                                  <p:childTnLst>
                                    <p:set>
                                      <p:cBhvr>
                                        <p:cTn id="50" dur="1" fill="hold">
                                          <p:stCondLst>
                                            <p:cond delay="0"/>
                                          </p:stCondLst>
                                        </p:cTn>
                                        <p:tgtEl>
                                          <p:spTgt spid="5124"/>
                                        </p:tgtEl>
                                        <p:attrNameLst>
                                          <p:attrName>style.visibility</p:attrName>
                                        </p:attrNameLst>
                                      </p:cBhvr>
                                      <p:to>
                                        <p:strVal val="visible"/>
                                      </p:to>
                                    </p:set>
                                    <p:animEffect transition="in" filter="wheel(1)">
                                      <p:cBhvr>
                                        <p:cTn id="51" dur="2000"/>
                                        <p:tgtEl>
                                          <p:spTgt spid="5124"/>
                                        </p:tgtEl>
                                      </p:cBhvr>
                                    </p:animEffect>
                                  </p:childTnLst>
                                </p:cTn>
                              </p:par>
                            </p:childTnLst>
                          </p:cTn>
                        </p:par>
                      </p:childTnLst>
                    </p:cTn>
                  </p:par>
                  <p:par>
                    <p:cTn id="52" fill="hold">
                      <p:stCondLst>
                        <p:cond delay="indefinite"/>
                      </p:stCondLst>
                      <p:childTnLst>
                        <p:par>
                          <p:cTn id="53" fill="hold">
                            <p:stCondLst>
                              <p:cond delay="0"/>
                            </p:stCondLst>
                            <p:childTnLst>
                              <p:par>
                                <p:cTn id="54" presetID="21" presetClass="entr" presetSubtype="1"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wheel(1)">
                                      <p:cBhvr>
                                        <p:cTn id="56" dur="2000"/>
                                        <p:tgtEl>
                                          <p:spTgt spid="19"/>
                                        </p:tgtEl>
                                      </p:cBhvr>
                                    </p:animEffect>
                                  </p:childTnLst>
                                </p:cTn>
                              </p:par>
                            </p:childTnLst>
                          </p:cTn>
                        </p:par>
                      </p:childTnLst>
                    </p:cTn>
                  </p:par>
                  <p:par>
                    <p:cTn id="57" fill="hold">
                      <p:stCondLst>
                        <p:cond delay="indefinite"/>
                      </p:stCondLst>
                      <p:childTnLst>
                        <p:par>
                          <p:cTn id="58" fill="hold">
                            <p:stCondLst>
                              <p:cond delay="0"/>
                            </p:stCondLst>
                            <p:childTnLst>
                              <p:par>
                                <p:cTn id="59" presetID="14" presetClass="entr" presetSubtype="10" fill="hold" nodeType="clickEffect">
                                  <p:stCondLst>
                                    <p:cond delay="0"/>
                                  </p:stCondLst>
                                  <p:childTnLst>
                                    <p:set>
                                      <p:cBhvr>
                                        <p:cTn id="60" dur="1" fill="hold">
                                          <p:stCondLst>
                                            <p:cond delay="0"/>
                                          </p:stCondLst>
                                        </p:cTn>
                                        <p:tgtEl>
                                          <p:spTgt spid="5128"/>
                                        </p:tgtEl>
                                        <p:attrNameLst>
                                          <p:attrName>style.visibility</p:attrName>
                                        </p:attrNameLst>
                                      </p:cBhvr>
                                      <p:to>
                                        <p:strVal val="visible"/>
                                      </p:to>
                                    </p:set>
                                    <p:animEffect transition="in" filter="randombar(horizontal)">
                                      <p:cBhvr>
                                        <p:cTn id="61" dur="500"/>
                                        <p:tgtEl>
                                          <p:spTgt spid="5128"/>
                                        </p:tgtEl>
                                      </p:cBhvr>
                                    </p:animEffect>
                                  </p:childTnLst>
                                </p:cTn>
                              </p:par>
                            </p:childTnLst>
                          </p:cTn>
                        </p:par>
                      </p:childTnLst>
                    </p:cTn>
                  </p:par>
                  <p:par>
                    <p:cTn id="62" fill="hold">
                      <p:stCondLst>
                        <p:cond delay="indefinite"/>
                      </p:stCondLst>
                      <p:childTnLst>
                        <p:par>
                          <p:cTn id="63" fill="hold">
                            <p:stCondLst>
                              <p:cond delay="0"/>
                            </p:stCondLst>
                            <p:childTnLst>
                              <p:par>
                                <p:cTn id="64" presetID="14" presetClass="entr" presetSubtype="10" fill="hold" grpId="0" nodeType="click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randombar(horizontal)">
                                      <p:cBhvr>
                                        <p:cTn id="66" dur="500"/>
                                        <p:tgtEl>
                                          <p:spTgt spid="20"/>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nodeType="clickEffect">
                                  <p:stCondLst>
                                    <p:cond delay="0"/>
                                  </p:stCondLst>
                                  <p:childTnLst>
                                    <p:set>
                                      <p:cBhvr>
                                        <p:cTn id="70" dur="1" fill="hold">
                                          <p:stCondLst>
                                            <p:cond delay="0"/>
                                          </p:stCondLst>
                                        </p:cTn>
                                        <p:tgtEl>
                                          <p:spTgt spid="5134"/>
                                        </p:tgtEl>
                                        <p:attrNameLst>
                                          <p:attrName>style.visibility</p:attrName>
                                        </p:attrNameLst>
                                      </p:cBhvr>
                                      <p:to>
                                        <p:strVal val="visible"/>
                                      </p:to>
                                    </p:set>
                                    <p:anim calcmode="lin" valueType="num">
                                      <p:cBhvr>
                                        <p:cTn id="71" dur="1000" fill="hold"/>
                                        <p:tgtEl>
                                          <p:spTgt spid="5134"/>
                                        </p:tgtEl>
                                        <p:attrNameLst>
                                          <p:attrName>ppt_w</p:attrName>
                                        </p:attrNameLst>
                                      </p:cBhvr>
                                      <p:tavLst>
                                        <p:tav tm="0">
                                          <p:val>
                                            <p:fltVal val="0"/>
                                          </p:val>
                                        </p:tav>
                                        <p:tav tm="100000">
                                          <p:val>
                                            <p:strVal val="#ppt_w"/>
                                          </p:val>
                                        </p:tav>
                                      </p:tavLst>
                                    </p:anim>
                                    <p:anim calcmode="lin" valueType="num">
                                      <p:cBhvr>
                                        <p:cTn id="72" dur="1000" fill="hold"/>
                                        <p:tgtEl>
                                          <p:spTgt spid="5134"/>
                                        </p:tgtEl>
                                        <p:attrNameLst>
                                          <p:attrName>ppt_h</p:attrName>
                                        </p:attrNameLst>
                                      </p:cBhvr>
                                      <p:tavLst>
                                        <p:tav tm="0">
                                          <p:val>
                                            <p:fltVal val="0"/>
                                          </p:val>
                                        </p:tav>
                                        <p:tav tm="100000">
                                          <p:val>
                                            <p:strVal val="#ppt_h"/>
                                          </p:val>
                                        </p:tav>
                                      </p:tavLst>
                                    </p:anim>
                                    <p:anim calcmode="lin" valueType="num">
                                      <p:cBhvr>
                                        <p:cTn id="73" dur="1000" fill="hold"/>
                                        <p:tgtEl>
                                          <p:spTgt spid="5134"/>
                                        </p:tgtEl>
                                        <p:attrNameLst>
                                          <p:attrName>style.rotation</p:attrName>
                                        </p:attrNameLst>
                                      </p:cBhvr>
                                      <p:tavLst>
                                        <p:tav tm="0">
                                          <p:val>
                                            <p:fltVal val="90"/>
                                          </p:val>
                                        </p:tav>
                                        <p:tav tm="100000">
                                          <p:val>
                                            <p:fltVal val="0"/>
                                          </p:val>
                                        </p:tav>
                                      </p:tavLst>
                                    </p:anim>
                                    <p:animEffect transition="in" filter="fade">
                                      <p:cBhvr>
                                        <p:cTn id="74" dur="1000"/>
                                        <p:tgtEl>
                                          <p:spTgt spid="5134"/>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nodeType="clickEffect">
                                  <p:stCondLst>
                                    <p:cond delay="0"/>
                                  </p:stCondLst>
                                  <p:childTnLst>
                                    <p:set>
                                      <p:cBhvr>
                                        <p:cTn id="78" dur="1" fill="hold">
                                          <p:stCondLst>
                                            <p:cond delay="0"/>
                                          </p:stCondLst>
                                        </p:cTn>
                                        <p:tgtEl>
                                          <p:spTgt spid="21">
                                            <p:txEl>
                                              <p:pRg st="0" end="0"/>
                                            </p:txEl>
                                          </p:spTgt>
                                        </p:tgtEl>
                                        <p:attrNameLst>
                                          <p:attrName>style.visibility</p:attrName>
                                        </p:attrNameLst>
                                      </p:cBhvr>
                                      <p:to>
                                        <p:strVal val="visible"/>
                                      </p:to>
                                    </p:set>
                                    <p:anim calcmode="lin" valueType="num">
                                      <p:cBhvr>
                                        <p:cTn id="79" dur="10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80" dur="1000" fill="hold"/>
                                        <p:tgtEl>
                                          <p:spTgt spid="21">
                                            <p:txEl>
                                              <p:pRg st="0" end="0"/>
                                            </p:txEl>
                                          </p:spTgt>
                                        </p:tgtEl>
                                        <p:attrNameLst>
                                          <p:attrName>ppt_h</p:attrName>
                                        </p:attrNameLst>
                                      </p:cBhvr>
                                      <p:tavLst>
                                        <p:tav tm="0">
                                          <p:val>
                                            <p:fltVal val="0"/>
                                          </p:val>
                                        </p:tav>
                                        <p:tav tm="100000">
                                          <p:val>
                                            <p:strVal val="#ppt_h"/>
                                          </p:val>
                                        </p:tav>
                                      </p:tavLst>
                                    </p:anim>
                                    <p:anim calcmode="lin" valueType="num">
                                      <p:cBhvr>
                                        <p:cTn id="81" dur="1000" fill="hold"/>
                                        <p:tgtEl>
                                          <p:spTgt spid="21">
                                            <p:txEl>
                                              <p:pRg st="0" end="0"/>
                                            </p:txEl>
                                          </p:spTgt>
                                        </p:tgtEl>
                                        <p:attrNameLst>
                                          <p:attrName>style.rotation</p:attrName>
                                        </p:attrNameLst>
                                      </p:cBhvr>
                                      <p:tavLst>
                                        <p:tav tm="0">
                                          <p:val>
                                            <p:fltVal val="90"/>
                                          </p:val>
                                        </p:tav>
                                        <p:tav tm="100000">
                                          <p:val>
                                            <p:fltVal val="0"/>
                                          </p:val>
                                        </p:tav>
                                      </p:tavLst>
                                    </p:anim>
                                    <p:animEffect transition="in" filter="fade">
                                      <p:cBhvr>
                                        <p:cTn id="82" dur="1000"/>
                                        <p:tgtEl>
                                          <p:spTgt spid="21">
                                            <p:txEl>
                                              <p:pRg st="0" end="0"/>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53" presetClass="entr" presetSubtype="16" fill="hold" nodeType="clickEffect">
                                  <p:stCondLst>
                                    <p:cond delay="0"/>
                                  </p:stCondLst>
                                  <p:childTnLst>
                                    <p:set>
                                      <p:cBhvr>
                                        <p:cTn id="86" dur="1" fill="hold">
                                          <p:stCondLst>
                                            <p:cond delay="0"/>
                                          </p:stCondLst>
                                        </p:cTn>
                                        <p:tgtEl>
                                          <p:spTgt spid="5132"/>
                                        </p:tgtEl>
                                        <p:attrNameLst>
                                          <p:attrName>style.visibility</p:attrName>
                                        </p:attrNameLst>
                                      </p:cBhvr>
                                      <p:to>
                                        <p:strVal val="visible"/>
                                      </p:to>
                                    </p:set>
                                    <p:anim calcmode="lin" valueType="num">
                                      <p:cBhvr>
                                        <p:cTn id="87" dur="500" fill="hold"/>
                                        <p:tgtEl>
                                          <p:spTgt spid="5132"/>
                                        </p:tgtEl>
                                        <p:attrNameLst>
                                          <p:attrName>ppt_w</p:attrName>
                                        </p:attrNameLst>
                                      </p:cBhvr>
                                      <p:tavLst>
                                        <p:tav tm="0">
                                          <p:val>
                                            <p:fltVal val="0"/>
                                          </p:val>
                                        </p:tav>
                                        <p:tav tm="100000">
                                          <p:val>
                                            <p:strVal val="#ppt_w"/>
                                          </p:val>
                                        </p:tav>
                                      </p:tavLst>
                                    </p:anim>
                                    <p:anim calcmode="lin" valueType="num">
                                      <p:cBhvr>
                                        <p:cTn id="88" dur="500" fill="hold"/>
                                        <p:tgtEl>
                                          <p:spTgt spid="5132"/>
                                        </p:tgtEl>
                                        <p:attrNameLst>
                                          <p:attrName>ppt_h</p:attrName>
                                        </p:attrNameLst>
                                      </p:cBhvr>
                                      <p:tavLst>
                                        <p:tav tm="0">
                                          <p:val>
                                            <p:fltVal val="0"/>
                                          </p:val>
                                        </p:tav>
                                        <p:tav tm="100000">
                                          <p:val>
                                            <p:strVal val="#ppt_h"/>
                                          </p:val>
                                        </p:tav>
                                      </p:tavLst>
                                    </p:anim>
                                    <p:animEffect transition="in" filter="fade">
                                      <p:cBhvr>
                                        <p:cTn id="89" dur="500"/>
                                        <p:tgtEl>
                                          <p:spTgt spid="5132"/>
                                        </p:tgtEl>
                                      </p:cBhvr>
                                    </p:animEffect>
                                  </p:childTnLst>
                                </p:cTn>
                              </p:par>
                            </p:childTnLst>
                          </p:cTn>
                        </p:par>
                      </p:childTnLst>
                    </p:cTn>
                  </p:par>
                  <p:par>
                    <p:cTn id="90" fill="hold">
                      <p:stCondLst>
                        <p:cond delay="indefinite"/>
                      </p:stCondLst>
                      <p:childTnLst>
                        <p:par>
                          <p:cTn id="91" fill="hold">
                            <p:stCondLst>
                              <p:cond delay="0"/>
                            </p:stCondLst>
                            <p:childTnLst>
                              <p:par>
                                <p:cTn id="92" presetID="53" presetClass="entr" presetSubtype="16" fill="hold" grpId="0" nodeType="click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p:cTn id="94" dur="500" fill="hold"/>
                                        <p:tgtEl>
                                          <p:spTgt spid="22"/>
                                        </p:tgtEl>
                                        <p:attrNameLst>
                                          <p:attrName>ppt_w</p:attrName>
                                        </p:attrNameLst>
                                      </p:cBhvr>
                                      <p:tavLst>
                                        <p:tav tm="0">
                                          <p:val>
                                            <p:fltVal val="0"/>
                                          </p:val>
                                        </p:tav>
                                        <p:tav tm="100000">
                                          <p:val>
                                            <p:strVal val="#ppt_w"/>
                                          </p:val>
                                        </p:tav>
                                      </p:tavLst>
                                    </p:anim>
                                    <p:anim calcmode="lin" valueType="num">
                                      <p:cBhvr>
                                        <p:cTn id="95" dur="500" fill="hold"/>
                                        <p:tgtEl>
                                          <p:spTgt spid="22"/>
                                        </p:tgtEl>
                                        <p:attrNameLst>
                                          <p:attrName>ppt_h</p:attrName>
                                        </p:attrNameLst>
                                      </p:cBhvr>
                                      <p:tavLst>
                                        <p:tav tm="0">
                                          <p:val>
                                            <p:fltVal val="0"/>
                                          </p:val>
                                        </p:tav>
                                        <p:tav tm="100000">
                                          <p:val>
                                            <p:strVal val="#ppt_h"/>
                                          </p:val>
                                        </p:tav>
                                      </p:tavLst>
                                    </p:anim>
                                    <p:animEffect transition="in" filter="fade">
                                      <p:cBhvr>
                                        <p:cTn id="9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9" grpId="0"/>
      <p:bldP spid="20"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ummer glade pixie hollow wallpaper - | Tinkerbell wallpaper, Tinkerbell  pictures, Iphone background images">
            <a:extLst>
              <a:ext uri="{FF2B5EF4-FFF2-40B4-BE49-F238E27FC236}">
                <a16:creationId xmlns:a16="http://schemas.microsoft.com/office/drawing/2014/main" id="{7B420BE4-DB20-420B-A3A5-B1AA429E96E3}"/>
              </a:ext>
            </a:extLst>
          </p:cNvPr>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0" y="-9144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BD65C95-2271-41CF-ADF8-F04ED7E279B4}"/>
              </a:ext>
            </a:extLst>
          </p:cNvPr>
          <p:cNvSpPr>
            <a:spLocks noGrp="1"/>
          </p:cNvSpPr>
          <p:nvPr>
            <p:ph type="ctrTitle"/>
          </p:nvPr>
        </p:nvSpPr>
        <p:spPr>
          <a:xfrm>
            <a:off x="7381459" y="5402124"/>
            <a:ext cx="4810541" cy="1455876"/>
          </a:xfrm>
        </p:spPr>
        <p:txBody>
          <a:bodyPr>
            <a:normAutofit fontScale="90000"/>
          </a:bodyPr>
          <a:lstStyle/>
          <a:p>
            <a:r>
              <a:rPr lang="en-GB" sz="4000" dirty="0">
                <a:latin typeface="Twinkl Cursive Looped" panose="02000000000000000000" pitchFamily="2" charset="0"/>
              </a:rPr>
              <a:t>Think about these fairy outfits. Today we will be using tissue paper / coloured paper to create the outfits. </a:t>
            </a:r>
            <a:br>
              <a:rPr lang="en-GB" sz="4000" dirty="0">
                <a:latin typeface="Twinkl Cursive Looped" panose="02000000000000000000" pitchFamily="2" charset="0"/>
              </a:rPr>
            </a:br>
            <a:r>
              <a:rPr lang="en-GB" sz="4000" dirty="0">
                <a:latin typeface="Twinkl Cursive Looped" panose="02000000000000000000" pitchFamily="2" charset="0"/>
              </a:rPr>
              <a:t>Think what shapes you might need and create your own collage! </a:t>
            </a:r>
            <a:br>
              <a:rPr lang="en-GB" sz="4000" dirty="0">
                <a:latin typeface="Twinkl Cursive Looped" panose="02000000000000000000" pitchFamily="2" charset="0"/>
              </a:rPr>
            </a:br>
            <a:r>
              <a:rPr lang="en-GB" sz="4000" dirty="0">
                <a:latin typeface="Twinkl Cursive Looped" panose="02000000000000000000" pitchFamily="2" charset="0"/>
              </a:rPr>
              <a:t>Colour in the skin, hair and any parts that are too teeny for tissue paper! </a:t>
            </a:r>
            <a:br>
              <a:rPr lang="en-GB" sz="4000" dirty="0">
                <a:latin typeface="Twinkl Cursive Looped" panose="02000000000000000000" pitchFamily="2" charset="0"/>
              </a:rPr>
            </a:br>
            <a:endParaRPr lang="en-GB" sz="4000" dirty="0">
              <a:latin typeface="Twinkl Cursive Looped" panose="02000000000000000000" pitchFamily="2" charset="0"/>
            </a:endParaRPr>
          </a:p>
        </p:txBody>
      </p:sp>
      <p:sp>
        <p:nvSpPr>
          <p:cNvPr id="7" name="Rectangle 6">
            <a:extLst>
              <a:ext uri="{FF2B5EF4-FFF2-40B4-BE49-F238E27FC236}">
                <a16:creationId xmlns:a16="http://schemas.microsoft.com/office/drawing/2014/main" id="{40808060-DE88-460D-9021-BAFD63543D4D}"/>
              </a:ext>
            </a:extLst>
          </p:cNvPr>
          <p:cNvSpPr/>
          <p:nvPr/>
        </p:nvSpPr>
        <p:spPr>
          <a:xfrm>
            <a:off x="8534686" y="256478"/>
            <a:ext cx="2395207" cy="707886"/>
          </a:xfrm>
          <a:prstGeom prst="rect">
            <a:avLst/>
          </a:prstGeom>
          <a:noFill/>
        </p:spPr>
        <p:txBody>
          <a:bodyPr wrap="none" lIns="91440" tIns="45720" rIns="91440" bIns="45720">
            <a:spAutoFit/>
          </a:bodyPr>
          <a:lstStyle/>
          <a:p>
            <a:pPr algn="ctr"/>
            <a:r>
              <a:rPr lang="en-US" sz="4000" b="0" cap="none" spc="0" dirty="0">
                <a:ln w="0"/>
                <a:solidFill>
                  <a:schemeClr val="accent1"/>
                </a:solidFill>
                <a:latin typeface="Twinkl Cursive Looped" panose="02000000000000000000" pitchFamily="2" charset="0"/>
              </a:rPr>
              <a:t>Your Task</a:t>
            </a:r>
          </a:p>
        </p:txBody>
      </p:sp>
      <p:pic>
        <p:nvPicPr>
          <p:cNvPr id="1028" name="Picture 4" descr="flower-fairy-fashion-sho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396" y="554637"/>
            <a:ext cx="6794184" cy="406961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stretch>
            <a:fillRect/>
          </a:stretch>
        </p:blipFill>
        <p:spPr>
          <a:xfrm>
            <a:off x="5051509" y="610421"/>
            <a:ext cx="2221071" cy="3958045"/>
          </a:xfrm>
          <a:prstGeom prst="rect">
            <a:avLst/>
          </a:prstGeom>
        </p:spPr>
      </p:pic>
      <p:sp>
        <p:nvSpPr>
          <p:cNvPr id="8" name="TextBox 7"/>
          <p:cNvSpPr txBox="1"/>
          <p:nvPr/>
        </p:nvSpPr>
        <p:spPr>
          <a:xfrm>
            <a:off x="1646864" y="4717223"/>
            <a:ext cx="5734595" cy="461665"/>
          </a:xfrm>
          <a:prstGeom prst="rect">
            <a:avLst/>
          </a:prstGeom>
          <a:noFill/>
        </p:spPr>
        <p:txBody>
          <a:bodyPr wrap="square" rtlCol="0">
            <a:spAutoFit/>
          </a:bodyPr>
          <a:lstStyle/>
          <a:p>
            <a:r>
              <a:rPr lang="en-GB" sz="2400" dirty="0"/>
              <a:t>Have fun with your collages!</a:t>
            </a:r>
          </a:p>
        </p:txBody>
      </p:sp>
    </p:spTree>
    <p:extLst>
      <p:ext uri="{BB962C8B-B14F-4D97-AF65-F5344CB8AC3E}">
        <p14:creationId xmlns:p14="http://schemas.microsoft.com/office/powerpoint/2010/main" val="1226322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334735" y="206829"/>
            <a:ext cx="4596085" cy="7069402"/>
          </a:xfrm>
          <a:prstGeom prst="rect">
            <a:avLst/>
          </a:prstGeom>
        </p:spPr>
      </p:pic>
      <p:pic>
        <p:nvPicPr>
          <p:cNvPr id="5" name="Picture 4"/>
          <p:cNvPicPr>
            <a:picLocks noChangeAspect="1"/>
          </p:cNvPicPr>
          <p:nvPr/>
        </p:nvPicPr>
        <p:blipFill>
          <a:blip r:embed="rId3"/>
          <a:stretch>
            <a:fillRect/>
          </a:stretch>
        </p:blipFill>
        <p:spPr>
          <a:xfrm>
            <a:off x="5462043" y="0"/>
            <a:ext cx="4942582" cy="6858000"/>
          </a:xfrm>
          <a:prstGeom prst="rect">
            <a:avLst/>
          </a:prstGeom>
        </p:spPr>
      </p:pic>
    </p:spTree>
    <p:extLst>
      <p:ext uri="{BB962C8B-B14F-4D97-AF65-F5344CB8AC3E}">
        <p14:creationId xmlns:p14="http://schemas.microsoft.com/office/powerpoint/2010/main" val="27709556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TotalTime>
  <Words>129</Words>
  <Application>Microsoft Office PowerPoint</Application>
  <PresentationFormat>Widescreen</PresentationFormat>
  <Paragraphs>16</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Twinkl Cursive Looped</vt:lpstr>
      <vt:lpstr>Office Theme</vt:lpstr>
      <vt:lpstr>Tuesday 25th May 2021</vt:lpstr>
      <vt:lpstr>Remember the fairies we  looked at yesterday?  </vt:lpstr>
      <vt:lpstr>There are lots of types of fairies and they can have different powers. </vt:lpstr>
      <vt:lpstr>Think about these fairy outfits. Today we will be using tissue paper / coloured paper to create the outfits.  Think what shapes you might need and create your own collage!  Colour in the skin, hair and any parts that are too teeny for tissue paper!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24th May 2021</dc:title>
  <dc:creator>C Coles BTP</dc:creator>
  <cp:lastModifiedBy>C Coles BTP</cp:lastModifiedBy>
  <cp:revision>9</cp:revision>
  <dcterms:created xsi:type="dcterms:W3CDTF">2021-05-15T18:24:42Z</dcterms:created>
  <dcterms:modified xsi:type="dcterms:W3CDTF">2021-05-23T12:52:50Z</dcterms:modified>
</cp:coreProperties>
</file>